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3" r:id="rId4"/>
    <p:sldId id="313" r:id="rId5"/>
    <p:sldId id="292" r:id="rId6"/>
    <p:sldId id="302" r:id="rId7"/>
    <p:sldId id="289" r:id="rId8"/>
    <p:sldId id="303" r:id="rId9"/>
    <p:sldId id="317" r:id="rId10"/>
    <p:sldId id="314" r:id="rId11"/>
    <p:sldId id="316" r:id="rId12"/>
    <p:sldId id="315" r:id="rId13"/>
    <p:sldId id="311" r:id="rId14"/>
    <p:sldId id="308" r:id="rId15"/>
    <p:sldId id="296" r:id="rId16"/>
    <p:sldId id="295" r:id="rId17"/>
    <p:sldId id="306" r:id="rId18"/>
    <p:sldId id="310" r:id="rId19"/>
    <p:sldId id="312" r:id="rId20"/>
    <p:sldId id="293" r:id="rId21"/>
    <p:sldId id="294" r:id="rId22"/>
    <p:sldId id="305" r:id="rId23"/>
    <p:sldId id="297" r:id="rId24"/>
    <p:sldId id="280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F1D83-734B-4BF1-BF08-FFEA6F33E629}" v="294" dt="2022-05-17T19:51:53.607"/>
    <p1510:client id="{0ABFEAA0-7CDD-4D70-AD29-27EE38B165AE}" v="18" dt="2022-05-18T05:57:36.221"/>
    <p1510:client id="{19CA496A-BD42-4251-A233-06EBEDE8F3FC}" v="352" dt="2022-05-17T21:46:25.182"/>
    <p1510:client id="{1C9359F6-D0BB-4F24-8424-792D4D676927}" v="158" dt="2022-05-18T03:00:16.414"/>
    <p1510:client id="{1C9AE002-1E44-4233-B111-F2110F48E0A0}" v="114" dt="2022-05-18T14:08:14.164"/>
    <p1510:client id="{4EF9FE04-D9F7-485C-B196-3E39BC880EA6}" v="80" dt="2022-05-17T22:35:54.687"/>
    <p1510:client id="{4F68A583-F852-4A0F-8A8A-C499F45DB280}" v="40" dt="2022-05-18T04:47:44.758"/>
    <p1510:client id="{53DE60C8-B969-416E-AB7A-7A7482EAEA12}" v="4" dt="2022-05-18T09:28:49.847"/>
    <p1510:client id="{62A5D659-3E17-48C0-8D39-4F6A33A20C59}" v="755" dt="2022-05-18T02:19:55.186"/>
    <p1510:client id="{6A1B33B7-A256-4114-86E2-D5AD0692BE50}" v="814" dt="2022-05-18T10:16:43.110"/>
    <p1510:client id="{6BF282F7-54B2-4AB1-898B-300E8DC4E434}" v="1545" dt="2022-05-17T19:01:46.862"/>
    <p1510:client id="{855A65F5-D05B-4937-BE57-FAA7F03EC4B3}" v="71" dt="2022-05-18T15:51:04.033"/>
    <p1510:client id="{88DBA4E4-EC89-4FC9-BD30-CF539983A70E}" v="257" dt="2022-05-17T20:29:57.258"/>
    <p1510:client id="{8C0551FF-9E1C-48D9-AFFF-463CE8BFBB1F}" v="10120" dt="2021-11-25T09:06:56.214"/>
    <p1510:client id="{8C8DA384-5BEC-4988-8BA6-AC8B0FC757E4}" v="85" dt="2021-11-25T09:27:04.402"/>
    <p1510:client id="{9D74B716-FEF8-43C5-9B6B-53642B4D60FC}" v="25" dt="2022-05-18T14:56:23.005"/>
    <p1510:client id="{A94FFA6E-3223-42EC-BF09-6DF7F30B6BFD}" v="433" dt="2022-05-17T22:19:48.391"/>
    <p1510:client id="{AB219CAE-FE0D-4433-843B-FD47957A35F6}" v="1341" dt="2021-11-25T15:54:17.334"/>
    <p1510:client id="{B8854745-04E8-4CDF-91DB-57AF6F12BDD3}" v="3251" dt="2022-05-18T09:25:11.593"/>
    <p1510:client id="{C9F555A6-B485-45DD-BF62-C8FD96E0B62C}" v="434" dt="2022-05-18T04:40:46.603"/>
    <p1510:client id="{DCFEE8F3-9749-4540-8BDC-73797C9B04D4}" v="34" dt="2021-11-25T16:31:04.206"/>
    <p1510:client id="{DDB51F22-1A7E-4780-BD01-4625B0C421BE}" v="668" dt="2022-05-18T18:25:26.359"/>
    <p1510:client id="{E17D6E95-C267-4B52-AB1E-9D1A394A5451}" v="8" dt="2021-11-29T19:44:40.258"/>
    <p1510:client id="{EAED3FAD-A4FB-4629-9689-E9D7C7735A72}" v="668" dt="2022-05-18T18:43:46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Ashlin FLNR:EX" userId="S::ashlin.richardson@gov.bc.ca::d1a701de-3bff-4afd-a115-b81daed2fb6a" providerId="AD" clId="Web-{88DBA4E4-EC89-4FC9-BD30-CF539983A70E}"/>
    <pc:docChg chg="addSld modSld sldOrd">
      <pc:chgData name="Richardson, Ashlin FLNR:EX" userId="S::ashlin.richardson@gov.bc.ca::d1a701de-3bff-4afd-a115-b81daed2fb6a" providerId="AD" clId="Web-{88DBA4E4-EC89-4FC9-BD30-CF539983A70E}" dt="2022-05-17T20:29:57.258" v="209"/>
      <pc:docMkLst>
        <pc:docMk/>
      </pc:docMkLst>
      <pc:sldChg chg="ord">
        <pc:chgData name="Richardson, Ashlin FLNR:EX" userId="S::ashlin.richardson@gov.bc.ca::d1a701de-3bff-4afd-a115-b81daed2fb6a" providerId="AD" clId="Web-{88DBA4E4-EC89-4FC9-BD30-CF539983A70E}" dt="2022-05-17T20:15:18.219" v="164"/>
        <pc:sldMkLst>
          <pc:docMk/>
          <pc:sldMk cId="965480094" sldId="260"/>
        </pc:sldMkLst>
      </pc:sldChg>
      <pc:sldChg chg="addSp modSp ord">
        <pc:chgData name="Richardson, Ashlin FLNR:EX" userId="S::ashlin.richardson@gov.bc.ca::d1a701de-3bff-4afd-a115-b81daed2fb6a" providerId="AD" clId="Web-{88DBA4E4-EC89-4FC9-BD30-CF539983A70E}" dt="2022-05-17T20:15:47.578" v="187" actId="20577"/>
        <pc:sldMkLst>
          <pc:docMk/>
          <pc:sldMk cId="119651241" sldId="263"/>
        </pc:sldMkLst>
        <pc:spChg chg="add mod">
          <ac:chgData name="Richardson, Ashlin FLNR:EX" userId="S::ashlin.richardson@gov.bc.ca::d1a701de-3bff-4afd-a115-b81daed2fb6a" providerId="AD" clId="Web-{88DBA4E4-EC89-4FC9-BD30-CF539983A70E}" dt="2022-05-17T20:15:47.578" v="187" actId="20577"/>
          <ac:spMkLst>
            <pc:docMk/>
            <pc:sldMk cId="119651241" sldId="263"/>
            <ac:spMk id="7" creationId="{F9F2853D-66C0-C0CC-E6EC-61F9931D704A}"/>
          </ac:spMkLst>
        </pc:spChg>
      </pc:sldChg>
      <pc:sldChg chg="addSp modSp">
        <pc:chgData name="Richardson, Ashlin FLNR:EX" userId="S::ashlin.richardson@gov.bc.ca::d1a701de-3bff-4afd-a115-b81daed2fb6a" providerId="AD" clId="Web-{88DBA4E4-EC89-4FC9-BD30-CF539983A70E}" dt="2022-05-17T20:16:55.266" v="192" actId="1076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88DBA4E4-EC89-4FC9-BD30-CF539983A70E}" dt="2022-05-17T20:02:48.165" v="1" actId="20577"/>
          <ac:spMkLst>
            <pc:docMk/>
            <pc:sldMk cId="1910197939" sldId="280"/>
            <ac:spMk id="3" creationId="{88492242-C4D4-499B-9BA9-D0571FBBE90F}"/>
          </ac:spMkLst>
        </pc:spChg>
        <pc:picChg chg="add mod">
          <ac:chgData name="Richardson, Ashlin FLNR:EX" userId="S::ashlin.richardson@gov.bc.ca::d1a701de-3bff-4afd-a115-b81daed2fb6a" providerId="AD" clId="Web-{88DBA4E4-EC89-4FC9-BD30-CF539983A70E}" dt="2022-05-17T20:03:54.118" v="8" actId="1076"/>
          <ac:picMkLst>
            <pc:docMk/>
            <pc:sldMk cId="1910197939" sldId="280"/>
            <ac:picMk id="6" creationId="{E9F418E4-B1A8-0FB2-9686-C6F5BAD9DE01}"/>
          </ac:picMkLst>
        </pc:picChg>
        <pc:picChg chg="mod">
          <ac:chgData name="Richardson, Ashlin FLNR:EX" userId="S::ashlin.richardson@gov.bc.ca::d1a701de-3bff-4afd-a115-b81daed2fb6a" providerId="AD" clId="Web-{88DBA4E4-EC89-4FC9-BD30-CF539983A70E}" dt="2022-05-17T20:04:03.056" v="10" actId="1076"/>
          <ac:picMkLst>
            <pc:docMk/>
            <pc:sldMk cId="1910197939" sldId="280"/>
            <ac:picMk id="7" creationId="{D36480DB-8B0A-8CC3-CC34-5AAB819EB789}"/>
          </ac:picMkLst>
        </pc:picChg>
        <pc:picChg chg="mod">
          <ac:chgData name="Richardson, Ashlin FLNR:EX" userId="S::ashlin.richardson@gov.bc.ca::d1a701de-3bff-4afd-a115-b81daed2fb6a" providerId="AD" clId="Web-{88DBA4E4-EC89-4FC9-BD30-CF539983A70E}" dt="2022-05-17T20:03:37.275" v="5" actId="1076"/>
          <ac:picMkLst>
            <pc:docMk/>
            <pc:sldMk cId="1910197939" sldId="280"/>
            <ac:picMk id="8" creationId="{AA2E719D-4069-4CFA-A103-8FE4FF7EFCB9}"/>
          </ac:picMkLst>
        </pc:picChg>
        <pc:picChg chg="add mod modCrop">
          <ac:chgData name="Richardson, Ashlin FLNR:EX" userId="S::ashlin.richardson@gov.bc.ca::d1a701de-3bff-4afd-a115-b81daed2fb6a" providerId="AD" clId="Web-{88DBA4E4-EC89-4FC9-BD30-CF539983A70E}" dt="2022-05-17T20:16:55.266" v="192" actId="1076"/>
          <ac:picMkLst>
            <pc:docMk/>
            <pc:sldMk cId="1910197939" sldId="280"/>
            <ac:picMk id="9" creationId="{379498F1-D469-9F16-8D60-3E31314EA391}"/>
          </ac:picMkLst>
        </pc:picChg>
      </pc:sldChg>
      <pc:sldChg chg="modSp ord">
        <pc:chgData name="Richardson, Ashlin FLNR:EX" userId="S::ashlin.richardson@gov.bc.ca::d1a701de-3bff-4afd-a115-b81daed2fb6a" providerId="AD" clId="Web-{88DBA4E4-EC89-4FC9-BD30-CF539983A70E}" dt="2022-05-17T20:15:51.860" v="188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88DBA4E4-EC89-4FC9-BD30-CF539983A70E}" dt="2022-05-17T20:14:18.906" v="139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addSp delSp modSp new">
        <pc:chgData name="Richardson, Ashlin FLNR:EX" userId="S::ashlin.richardson@gov.bc.ca::d1a701de-3bff-4afd-a115-b81daed2fb6a" providerId="AD" clId="Web-{88DBA4E4-EC89-4FC9-BD30-CF539983A70E}" dt="2022-05-17T20:14:50.171" v="162" actId="14100"/>
        <pc:sldMkLst>
          <pc:docMk/>
          <pc:sldMk cId="843404255" sldId="292"/>
        </pc:sldMkLst>
        <pc:spChg chg="del mod">
          <ac:chgData name="Richardson, Ashlin FLNR:EX" userId="S::ashlin.richardson@gov.bc.ca::d1a701de-3bff-4afd-a115-b81daed2fb6a" providerId="AD" clId="Web-{88DBA4E4-EC89-4FC9-BD30-CF539983A70E}" dt="2022-05-17T20:13:12.967" v="90"/>
          <ac:spMkLst>
            <pc:docMk/>
            <pc:sldMk cId="843404255" sldId="292"/>
            <ac:spMk id="2" creationId="{87A9E159-EF11-2604-D219-CBE4553D60FD}"/>
          </ac:spMkLst>
        </pc:spChg>
        <pc:spChg chg="del">
          <ac:chgData name="Richardson, Ashlin FLNR:EX" userId="S::ashlin.richardson@gov.bc.ca::d1a701de-3bff-4afd-a115-b81daed2fb6a" providerId="AD" clId="Web-{88DBA4E4-EC89-4FC9-BD30-CF539983A70E}" dt="2022-05-17T20:11:08.701" v="12"/>
          <ac:spMkLst>
            <pc:docMk/>
            <pc:sldMk cId="843404255" sldId="292"/>
            <ac:spMk id="3" creationId="{5DD49DC0-C72A-9258-B6BA-055A6E5A67B9}"/>
          </ac:spMkLst>
        </pc:spChg>
        <pc:spChg chg="add del mod">
          <ac:chgData name="Richardson, Ashlin FLNR:EX" userId="S::ashlin.richardson@gov.bc.ca::d1a701de-3bff-4afd-a115-b81daed2fb6a" providerId="AD" clId="Web-{88DBA4E4-EC89-4FC9-BD30-CF539983A70E}" dt="2022-05-17T20:14:34.999" v="141"/>
          <ac:spMkLst>
            <pc:docMk/>
            <pc:sldMk cId="843404255" sldId="292"/>
            <ac:spMk id="5" creationId="{FC99F7FE-FFB6-F57F-4242-1876C9BBDD58}"/>
          </ac:spMkLst>
        </pc:spChg>
        <pc:spChg chg="add mod">
          <ac:chgData name="Richardson, Ashlin FLNR:EX" userId="S::ashlin.richardson@gov.bc.ca::d1a701de-3bff-4afd-a115-b81daed2fb6a" providerId="AD" clId="Web-{88DBA4E4-EC89-4FC9-BD30-CF539983A70E}" dt="2022-05-17T20:14:50.171" v="162" actId="14100"/>
          <ac:spMkLst>
            <pc:docMk/>
            <pc:sldMk cId="843404255" sldId="292"/>
            <ac:spMk id="6" creationId="{8D8FC09D-25BC-2F0F-0EBF-24B77526949E}"/>
          </ac:spMkLst>
        </pc:spChg>
        <pc:picChg chg="add mod ord">
          <ac:chgData name="Richardson, Ashlin FLNR:EX" userId="S::ashlin.richardson@gov.bc.ca::d1a701de-3bff-4afd-a115-b81daed2fb6a" providerId="AD" clId="Web-{88DBA4E4-EC89-4FC9-BD30-CF539983A70E}" dt="2022-05-17T20:12:47.983" v="47"/>
          <ac:picMkLst>
            <pc:docMk/>
            <pc:sldMk cId="843404255" sldId="292"/>
            <ac:picMk id="4" creationId="{D2254202-C6B3-E3AF-C702-4AA9054E3E5D}"/>
          </ac:picMkLst>
        </pc:picChg>
      </pc:sldChg>
      <pc:sldChg chg="addSp delSp modSp new">
        <pc:chgData name="Richardson, Ashlin FLNR:EX" userId="S::ashlin.richardson@gov.bc.ca::d1a701de-3bff-4afd-a115-b81daed2fb6a" providerId="AD" clId="Web-{88DBA4E4-EC89-4FC9-BD30-CF539983A70E}" dt="2022-05-17T20:29:14.664" v="204" actId="14100"/>
        <pc:sldMkLst>
          <pc:docMk/>
          <pc:sldMk cId="3889629717" sldId="293"/>
        </pc:sldMkLst>
        <pc:spChg chg="del">
          <ac:chgData name="Richardson, Ashlin FLNR:EX" userId="S::ashlin.richardson@gov.bc.ca::d1a701de-3bff-4afd-a115-b81daed2fb6a" providerId="AD" clId="Web-{88DBA4E4-EC89-4FC9-BD30-CF539983A70E}" dt="2022-05-17T20:28:15.070" v="194"/>
          <ac:spMkLst>
            <pc:docMk/>
            <pc:sldMk cId="3889629717" sldId="293"/>
            <ac:spMk id="3" creationId="{E1237C92-F8A7-1B03-832E-990E5FB96192}"/>
          </ac:spMkLst>
        </pc:spChg>
        <pc:picChg chg="add mod ord">
          <ac:chgData name="Richardson, Ashlin FLNR:EX" userId="S::ashlin.richardson@gov.bc.ca::d1a701de-3bff-4afd-a115-b81daed2fb6a" providerId="AD" clId="Web-{88DBA4E4-EC89-4FC9-BD30-CF539983A70E}" dt="2022-05-17T20:29:14.664" v="204" actId="14100"/>
          <ac:picMkLst>
            <pc:docMk/>
            <pc:sldMk cId="3889629717" sldId="293"/>
            <ac:picMk id="4" creationId="{59850B48-E66B-1371-73B9-FD7ECF85BD6B}"/>
          </ac:picMkLst>
        </pc:picChg>
        <pc:picChg chg="add mod">
          <ac:chgData name="Richardson, Ashlin FLNR:EX" userId="S::ashlin.richardson@gov.bc.ca::d1a701de-3bff-4afd-a115-b81daed2fb6a" providerId="AD" clId="Web-{88DBA4E4-EC89-4FC9-BD30-CF539983A70E}" dt="2022-05-17T20:28:50.648" v="201" actId="14100"/>
          <ac:picMkLst>
            <pc:docMk/>
            <pc:sldMk cId="3889629717" sldId="293"/>
            <ac:picMk id="5" creationId="{8243FE11-E343-2755-D77C-620057AD0753}"/>
          </ac:picMkLst>
        </pc:picChg>
      </pc:sldChg>
      <pc:sldChg chg="addSp delSp modSp new">
        <pc:chgData name="Richardson, Ashlin FLNR:EX" userId="S::ashlin.richardson@gov.bc.ca::d1a701de-3bff-4afd-a115-b81daed2fb6a" providerId="AD" clId="Web-{88DBA4E4-EC89-4FC9-BD30-CF539983A70E}" dt="2022-05-17T20:29:57.258" v="209"/>
        <pc:sldMkLst>
          <pc:docMk/>
          <pc:sldMk cId="3893846586" sldId="294"/>
        </pc:sldMkLst>
        <pc:spChg chg="del">
          <ac:chgData name="Richardson, Ashlin FLNR:EX" userId="S::ashlin.richardson@gov.bc.ca::d1a701de-3bff-4afd-a115-b81daed2fb6a" providerId="AD" clId="Web-{88DBA4E4-EC89-4FC9-BD30-CF539983A70E}" dt="2022-05-17T20:29:57.258" v="209"/>
          <ac:spMkLst>
            <pc:docMk/>
            <pc:sldMk cId="3893846586" sldId="294"/>
            <ac:spMk id="2" creationId="{C5DE0503-0613-0DEC-4CAA-DD976690C410}"/>
          </ac:spMkLst>
        </pc:spChg>
        <pc:spChg chg="del">
          <ac:chgData name="Richardson, Ashlin FLNR:EX" userId="S::ashlin.richardson@gov.bc.ca::d1a701de-3bff-4afd-a115-b81daed2fb6a" providerId="AD" clId="Web-{88DBA4E4-EC89-4FC9-BD30-CF539983A70E}" dt="2022-05-17T20:29:40.555" v="206"/>
          <ac:spMkLst>
            <pc:docMk/>
            <pc:sldMk cId="3893846586" sldId="294"/>
            <ac:spMk id="3" creationId="{03FA0DA7-B985-A70F-C20A-F0C8F16C14BF}"/>
          </ac:spMkLst>
        </pc:spChg>
        <pc:picChg chg="add mod ord">
          <ac:chgData name="Richardson, Ashlin FLNR:EX" userId="S::ashlin.richardson@gov.bc.ca::d1a701de-3bff-4afd-a115-b81daed2fb6a" providerId="AD" clId="Web-{88DBA4E4-EC89-4FC9-BD30-CF539983A70E}" dt="2022-05-17T20:29:55.180" v="208" actId="14100"/>
          <ac:picMkLst>
            <pc:docMk/>
            <pc:sldMk cId="3893846586" sldId="294"/>
            <ac:picMk id="4" creationId="{5C815A40-17B4-4634-C985-D0138FB40F86}"/>
          </ac:picMkLst>
        </pc:picChg>
      </pc:sldChg>
    </pc:docChg>
  </pc:docChgLst>
  <pc:docChgLst>
    <pc:chgData name="Richardson, Ashlin FLNR:EX" userId="S::ashlin.richardson@gov.bc.ca::d1a701de-3bff-4afd-a115-b81daed2fb6a" providerId="AD" clId="Web-{6A1B33B7-A256-4114-86E2-D5AD0692BE50}"/>
    <pc:docChg chg="modSld">
      <pc:chgData name="Richardson, Ashlin FLNR:EX" userId="S::ashlin.richardson@gov.bc.ca::d1a701de-3bff-4afd-a115-b81daed2fb6a" providerId="AD" clId="Web-{6A1B33B7-A256-4114-86E2-D5AD0692BE50}" dt="2022-05-18T10:16:42.985" v="491" actId="20577"/>
      <pc:docMkLst>
        <pc:docMk/>
      </pc:docMkLst>
      <pc:sldChg chg="addSp delSp modSp">
        <pc:chgData name="Richardson, Ashlin FLNR:EX" userId="S::ashlin.richardson@gov.bc.ca::d1a701de-3bff-4afd-a115-b81daed2fb6a" providerId="AD" clId="Web-{6A1B33B7-A256-4114-86E2-D5AD0692BE50}" dt="2022-05-18T10:00:50.365" v="408" actId="1076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6A1B33B7-A256-4114-86E2-D5AD0692BE50}" dt="2022-05-18T09:44:10.525" v="197" actId="14100"/>
          <ac:spMkLst>
            <pc:docMk/>
            <pc:sldMk cId="119651241" sldId="263"/>
            <ac:spMk id="3" creationId="{9F192CF4-F533-4F4A-8E57-1A8882D98561}"/>
          </ac:spMkLst>
        </pc:spChg>
        <pc:spChg chg="del mod">
          <ac:chgData name="Richardson, Ashlin FLNR:EX" userId="S::ashlin.richardson@gov.bc.ca::d1a701de-3bff-4afd-a115-b81daed2fb6a" providerId="AD" clId="Web-{6A1B33B7-A256-4114-86E2-D5AD0692BE50}" dt="2022-05-18T09:47:08.716" v="240"/>
          <ac:spMkLst>
            <pc:docMk/>
            <pc:sldMk cId="119651241" sldId="263"/>
            <ac:spMk id="7" creationId="{F9F2853D-66C0-C0CC-E6EC-61F9931D704A}"/>
          </ac:spMkLst>
        </pc:spChg>
        <pc:picChg chg="mod">
          <ac:chgData name="Richardson, Ashlin FLNR:EX" userId="S::ashlin.richardson@gov.bc.ca::d1a701de-3bff-4afd-a115-b81daed2fb6a" providerId="AD" clId="Web-{6A1B33B7-A256-4114-86E2-D5AD0692BE50}" dt="2022-05-18T09:47:15.138" v="241" actId="14100"/>
          <ac:picMkLst>
            <pc:docMk/>
            <pc:sldMk cId="119651241" sldId="263"/>
            <ac:picMk id="4" creationId="{A86BEF31-B26A-4E7D-8177-AB4E711A024F}"/>
          </ac:picMkLst>
        </pc:picChg>
        <pc:picChg chg="add mod">
          <ac:chgData name="Richardson, Ashlin FLNR:EX" userId="S::ashlin.richardson@gov.bc.ca::d1a701de-3bff-4afd-a115-b81daed2fb6a" providerId="AD" clId="Web-{6A1B33B7-A256-4114-86E2-D5AD0692BE50}" dt="2022-05-18T10:00:50.365" v="408" actId="1076"/>
          <ac:picMkLst>
            <pc:docMk/>
            <pc:sldMk cId="119651241" sldId="263"/>
            <ac:picMk id="8" creationId="{3D279A2D-B413-CD87-E02F-B503E2562224}"/>
          </ac:picMkLst>
        </pc:picChg>
      </pc:sldChg>
      <pc:sldChg chg="modSp">
        <pc:chgData name="Richardson, Ashlin FLNR:EX" userId="S::ashlin.richardson@gov.bc.ca::d1a701de-3bff-4afd-a115-b81daed2fb6a" providerId="AD" clId="Web-{6A1B33B7-A256-4114-86E2-D5AD0692BE50}" dt="2022-05-18T09:58:23.786" v="400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6A1B33B7-A256-4114-86E2-D5AD0692BE50}" dt="2022-05-18T09:58:23.786" v="400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59:12.067" v="402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6A1B33B7-A256-4114-86E2-D5AD0692BE50}" dt="2022-05-18T09:59:12.067" v="402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10:02:01.163" v="417" actId="20577"/>
        <pc:sldMkLst>
          <pc:docMk/>
          <pc:sldMk cId="2682018718" sldId="289"/>
        </pc:sldMkLst>
        <pc:spChg chg="mod">
          <ac:chgData name="Richardson, Ashlin FLNR:EX" userId="S::ashlin.richardson@gov.bc.ca::d1a701de-3bff-4afd-a115-b81daed2fb6a" providerId="AD" clId="Web-{6A1B33B7-A256-4114-86E2-D5AD0692BE50}" dt="2022-05-18T10:02:01.163" v="417" actId="20577"/>
          <ac:spMkLst>
            <pc:docMk/>
            <pc:sldMk cId="2682018718" sldId="289"/>
            <ac:spMk id="3" creationId="{7504291D-B981-AB85-D6A8-B399C4338DF0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33:23.284" v="44" actId="20577"/>
        <pc:sldMkLst>
          <pc:docMk/>
          <pc:sldMk cId="4007738000" sldId="297"/>
        </pc:sldMkLst>
        <pc:spChg chg="mod">
          <ac:chgData name="Richardson, Ashlin FLNR:EX" userId="S::ashlin.richardson@gov.bc.ca::d1a701de-3bff-4afd-a115-b81daed2fb6a" providerId="AD" clId="Web-{6A1B33B7-A256-4114-86E2-D5AD0692BE50}" dt="2022-05-18T09:33:23.284" v="44" actId="20577"/>
          <ac:spMkLst>
            <pc:docMk/>
            <pc:sldMk cId="4007738000" sldId="297"/>
            <ac:spMk id="2" creationId="{337E91DD-9ED0-E0FB-DFD0-2AED333001D2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51:18.781" v="307" actId="20577"/>
        <pc:sldMkLst>
          <pc:docMk/>
          <pc:sldMk cId="4030758111" sldId="303"/>
        </pc:sldMkLst>
        <pc:spChg chg="mod">
          <ac:chgData name="Richardson, Ashlin FLNR:EX" userId="S::ashlin.richardson@gov.bc.ca::d1a701de-3bff-4afd-a115-b81daed2fb6a" providerId="AD" clId="Web-{6A1B33B7-A256-4114-86E2-D5AD0692BE50}" dt="2022-05-18T09:51:18.781" v="307" actId="20577"/>
          <ac:spMkLst>
            <pc:docMk/>
            <pc:sldMk cId="4030758111" sldId="303"/>
            <ac:spMk id="3" creationId="{1B4FF733-712D-9A20-C90D-0AF815CEF79F}"/>
          </ac:spMkLst>
        </pc:spChg>
        <pc:spChg chg="mod">
          <ac:chgData name="Richardson, Ashlin FLNR:EX" userId="S::ashlin.richardson@gov.bc.ca::d1a701de-3bff-4afd-a115-b81daed2fb6a" providerId="AD" clId="Web-{6A1B33B7-A256-4114-86E2-D5AD0692BE50}" dt="2022-05-18T09:50:47.437" v="289" actId="20577"/>
          <ac:spMkLst>
            <pc:docMk/>
            <pc:sldMk cId="4030758111" sldId="303"/>
            <ac:spMk id="9" creationId="{20B18827-09B2-08D8-B73C-5703EBD4A198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10:16:42.985" v="491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6A1B33B7-A256-4114-86E2-D5AD0692BE50}" dt="2022-05-18T10:16:42.985" v="491" actId="20577"/>
          <ac:spMkLst>
            <pc:docMk/>
            <pc:sldMk cId="1818998832" sldId="309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32:22.533" v="40" actId="14100"/>
        <pc:sldMkLst>
          <pc:docMk/>
          <pc:sldMk cId="2632274583" sldId="310"/>
        </pc:sldMkLst>
        <pc:spChg chg="mod">
          <ac:chgData name="Richardson, Ashlin FLNR:EX" userId="S::ashlin.richardson@gov.bc.ca::d1a701de-3bff-4afd-a115-b81daed2fb6a" providerId="AD" clId="Web-{6A1B33B7-A256-4114-86E2-D5AD0692BE50}" dt="2022-05-18T09:32:22.533" v="40" actId="14100"/>
          <ac:spMkLst>
            <pc:docMk/>
            <pc:sldMk cId="2632274583" sldId="310"/>
            <ac:spMk id="3" creationId="{F371406C-CE54-B8D1-CB6C-8EBAA22C5F9D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55:06.518" v="354" actId="20577"/>
        <pc:sldMkLst>
          <pc:docMk/>
          <pc:sldMk cId="3770852090" sldId="311"/>
        </pc:sldMkLst>
        <pc:spChg chg="mod">
          <ac:chgData name="Richardson, Ashlin FLNR:EX" userId="S::ashlin.richardson@gov.bc.ca::d1a701de-3bff-4afd-a115-b81daed2fb6a" providerId="AD" clId="Web-{6A1B33B7-A256-4114-86E2-D5AD0692BE50}" dt="2022-05-18T09:55:06.518" v="354" actId="20577"/>
          <ac:spMkLst>
            <pc:docMk/>
            <pc:sldMk cId="3770852090" sldId="311"/>
            <ac:spMk id="3" creationId="{43946DB5-58AA-64C7-971C-A4EA33787778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31:02.220" v="21" actId="20577"/>
        <pc:sldMkLst>
          <pc:docMk/>
          <pc:sldMk cId="1095267837" sldId="312"/>
        </pc:sldMkLst>
        <pc:spChg chg="mod">
          <ac:chgData name="Richardson, Ashlin FLNR:EX" userId="S::ashlin.richardson@gov.bc.ca::d1a701de-3bff-4afd-a115-b81daed2fb6a" providerId="AD" clId="Web-{6A1B33B7-A256-4114-86E2-D5AD0692BE50}" dt="2022-05-18T09:30:30.516" v="2" actId="20577"/>
          <ac:spMkLst>
            <pc:docMk/>
            <pc:sldMk cId="1095267837" sldId="312"/>
            <ac:spMk id="2" creationId="{B37AEF97-9B8A-68A3-30F8-BBA4F70CE2DD}"/>
          </ac:spMkLst>
        </pc:spChg>
        <pc:spChg chg="mod">
          <ac:chgData name="Richardson, Ashlin FLNR:EX" userId="S::ashlin.richardson@gov.bc.ca::d1a701de-3bff-4afd-a115-b81daed2fb6a" providerId="AD" clId="Web-{6A1B33B7-A256-4114-86E2-D5AD0692BE50}" dt="2022-05-18T09:31:02.220" v="21" actId="20577"/>
          <ac:spMkLst>
            <pc:docMk/>
            <pc:sldMk cId="1095267837" sldId="312"/>
            <ac:spMk id="6" creationId="{C09906F9-FB6E-F5C4-01C5-17EBE0B1327F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10:01:05.772" v="409" actId="1076"/>
        <pc:sldMkLst>
          <pc:docMk/>
          <pc:sldMk cId="422625657" sldId="313"/>
        </pc:sldMkLst>
        <pc:picChg chg="mod">
          <ac:chgData name="Richardson, Ashlin FLNR:EX" userId="S::ashlin.richardson@gov.bc.ca::d1a701de-3bff-4afd-a115-b81daed2fb6a" providerId="AD" clId="Web-{6A1B33B7-A256-4114-86E2-D5AD0692BE50}" dt="2022-05-18T10:01:05.772" v="409" actId="1076"/>
          <ac:picMkLst>
            <pc:docMk/>
            <pc:sldMk cId="422625657" sldId="313"/>
            <ac:picMk id="2" creationId="{0551CEDE-EEEB-FF71-37CA-C9E80A523460}"/>
          </ac:picMkLst>
        </pc:picChg>
      </pc:sldChg>
      <pc:sldChg chg="modSp">
        <pc:chgData name="Richardson, Ashlin FLNR:EX" userId="S::ashlin.richardson@gov.bc.ca::d1a701de-3bff-4afd-a115-b81daed2fb6a" providerId="AD" clId="Web-{6A1B33B7-A256-4114-86E2-D5AD0692BE50}" dt="2022-05-18T10:06:25.822" v="436" actId="20577"/>
        <pc:sldMkLst>
          <pc:docMk/>
          <pc:sldMk cId="1026050592" sldId="315"/>
        </pc:sldMkLst>
        <pc:spChg chg="mod">
          <ac:chgData name="Richardson, Ashlin FLNR:EX" userId="S::ashlin.richardson@gov.bc.ca::d1a701de-3bff-4afd-a115-b81daed2fb6a" providerId="AD" clId="Web-{6A1B33B7-A256-4114-86E2-D5AD0692BE50}" dt="2022-05-18T09:53:06.032" v="325" actId="20577"/>
          <ac:spMkLst>
            <pc:docMk/>
            <pc:sldMk cId="1026050592" sldId="315"/>
            <ac:spMk id="3" creationId="{C751AE05-814E-DECB-2530-01D133709B71}"/>
          </ac:spMkLst>
        </pc:spChg>
        <pc:spChg chg="mod">
          <ac:chgData name="Richardson, Ashlin FLNR:EX" userId="S::ashlin.richardson@gov.bc.ca::d1a701de-3bff-4afd-a115-b81daed2fb6a" providerId="AD" clId="Web-{6A1B33B7-A256-4114-86E2-D5AD0692BE50}" dt="2022-05-18T10:06:25.822" v="436" actId="20577"/>
          <ac:spMkLst>
            <pc:docMk/>
            <pc:sldMk cId="1026050592" sldId="315"/>
            <ac:spMk id="5" creationId="{BF1176B2-031A-0128-EB7D-56B5E3FA5038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52:48.079" v="320" actId="20577"/>
        <pc:sldMkLst>
          <pc:docMk/>
          <pc:sldMk cId="559685248" sldId="316"/>
        </pc:sldMkLst>
        <pc:spChg chg="mod">
          <ac:chgData name="Richardson, Ashlin FLNR:EX" userId="S::ashlin.richardson@gov.bc.ca::d1a701de-3bff-4afd-a115-b81daed2fb6a" providerId="AD" clId="Web-{6A1B33B7-A256-4114-86E2-D5AD0692BE50}" dt="2022-05-18T09:52:48.079" v="320" actId="20577"/>
          <ac:spMkLst>
            <pc:docMk/>
            <pc:sldMk cId="559685248" sldId="316"/>
            <ac:spMk id="3" creationId="{860D5AAB-1530-C9C0-446F-F1CD0E3A4468}"/>
          </ac:spMkLst>
        </pc:spChg>
      </pc:sldChg>
      <pc:sldChg chg="modSp">
        <pc:chgData name="Richardson, Ashlin FLNR:EX" userId="S::ashlin.richardson@gov.bc.ca::d1a701de-3bff-4afd-a115-b81daed2fb6a" providerId="AD" clId="Web-{6A1B33B7-A256-4114-86E2-D5AD0692BE50}" dt="2022-05-18T09:51:43.062" v="311" actId="20577"/>
        <pc:sldMkLst>
          <pc:docMk/>
          <pc:sldMk cId="2155013712" sldId="317"/>
        </pc:sldMkLst>
        <pc:spChg chg="mod">
          <ac:chgData name="Richardson, Ashlin FLNR:EX" userId="S::ashlin.richardson@gov.bc.ca::d1a701de-3bff-4afd-a115-b81daed2fb6a" providerId="AD" clId="Web-{6A1B33B7-A256-4114-86E2-D5AD0692BE50}" dt="2022-05-18T09:51:43.062" v="311" actId="20577"/>
          <ac:spMkLst>
            <pc:docMk/>
            <pc:sldMk cId="2155013712" sldId="317"/>
            <ac:spMk id="3" creationId="{678975A8-529C-9B57-9570-B742C1B1A1DB}"/>
          </ac:spMkLst>
        </pc:spChg>
      </pc:sldChg>
    </pc:docChg>
  </pc:docChgLst>
  <pc:docChgLst>
    <pc:chgData name="Richardson, Ashlin FLNR:EX" userId="S::ashlin.richardson@gov.bc.ca::d1a701de-3bff-4afd-a115-b81daed2fb6a" providerId="AD" clId="Web-{855A65F5-D05B-4937-BE57-FAA7F03EC4B3}"/>
    <pc:docChg chg="modSld">
      <pc:chgData name="Richardson, Ashlin FLNR:EX" userId="S::ashlin.richardson@gov.bc.ca::d1a701de-3bff-4afd-a115-b81daed2fb6a" providerId="AD" clId="Web-{855A65F5-D05B-4937-BE57-FAA7F03EC4B3}" dt="2022-05-18T15:51:04.033" v="64" actId="20577"/>
      <pc:docMkLst>
        <pc:docMk/>
      </pc:docMkLst>
      <pc:sldChg chg="modSp">
        <pc:chgData name="Richardson, Ashlin FLNR:EX" userId="S::ashlin.richardson@gov.bc.ca::d1a701de-3bff-4afd-a115-b81daed2fb6a" providerId="AD" clId="Web-{855A65F5-D05B-4937-BE57-FAA7F03EC4B3}" dt="2022-05-18T15:49:58.469" v="57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855A65F5-D05B-4937-BE57-FAA7F03EC4B3}" dt="2022-05-18T15:49:58.469" v="57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modSp">
        <pc:chgData name="Richardson, Ashlin FLNR:EX" userId="S::ashlin.richardson@gov.bc.ca::d1a701de-3bff-4afd-a115-b81daed2fb6a" providerId="AD" clId="Web-{855A65F5-D05B-4937-BE57-FAA7F03EC4B3}" dt="2022-05-18T15:51:04.033" v="64" actId="20577"/>
        <pc:sldMkLst>
          <pc:docMk/>
          <pc:sldMk cId="843404255" sldId="292"/>
        </pc:sldMkLst>
        <pc:spChg chg="mod">
          <ac:chgData name="Richardson, Ashlin FLNR:EX" userId="S::ashlin.richardson@gov.bc.ca::d1a701de-3bff-4afd-a115-b81daed2fb6a" providerId="AD" clId="Web-{855A65F5-D05B-4937-BE57-FAA7F03EC4B3}" dt="2022-05-18T15:51:04.033" v="64" actId="20577"/>
          <ac:spMkLst>
            <pc:docMk/>
            <pc:sldMk cId="843404255" sldId="292"/>
            <ac:spMk id="6" creationId="{8D8FC09D-25BC-2F0F-0EBF-24B77526949E}"/>
          </ac:spMkLst>
        </pc:spChg>
      </pc:sldChg>
    </pc:docChg>
  </pc:docChgLst>
  <pc:docChgLst>
    <pc:chgData clId="Web-{C9F555A6-B485-45DD-BF62-C8FD96E0B62C}"/>
    <pc:docChg chg="modSld">
      <pc:chgData name="" userId="" providerId="" clId="Web-{C9F555A6-B485-45DD-BF62-C8FD96E0B62C}" dt="2022-05-18T04:35:41.177" v="0" actId="20577"/>
      <pc:docMkLst>
        <pc:docMk/>
      </pc:docMkLst>
      <pc:sldChg chg="modSp">
        <pc:chgData name="" userId="" providerId="" clId="Web-{C9F555A6-B485-45DD-BF62-C8FD96E0B62C}" dt="2022-05-18T04:35:41.177" v="0" actId="20577"/>
        <pc:sldMkLst>
          <pc:docMk/>
          <pc:sldMk cId="1818998832" sldId="309"/>
        </pc:sldMkLst>
        <pc:spChg chg="mod">
          <ac:chgData name="" userId="" providerId="" clId="Web-{C9F555A6-B485-45DD-BF62-C8FD96E0B62C}" dt="2022-05-18T04:35:41.177" v="0" actId="20577"/>
          <ac:spMkLst>
            <pc:docMk/>
            <pc:sldMk cId="1818998832" sldId="309"/>
            <ac:spMk id="3" creationId="{88492242-C4D4-499B-9BA9-D0571FBBE90F}"/>
          </ac:spMkLst>
        </pc:spChg>
      </pc:sldChg>
    </pc:docChg>
  </pc:docChgLst>
  <pc:docChgLst>
    <pc:chgData name="Richardson, Ashlin FLNR:EX" userId="S::ashlin.richardson@gov.bc.ca::d1a701de-3bff-4afd-a115-b81daed2fb6a" providerId="AD" clId="Web-{53DE60C8-B969-416E-AB7A-7A7482EAEA12}"/>
    <pc:docChg chg="modSld">
      <pc:chgData name="Richardson, Ashlin FLNR:EX" userId="S::ashlin.richardson@gov.bc.ca::d1a701de-3bff-4afd-a115-b81daed2fb6a" providerId="AD" clId="Web-{53DE60C8-B969-416E-AB7A-7A7482EAEA12}" dt="2022-05-18T09:28:49.847" v="2" actId="14100"/>
      <pc:docMkLst>
        <pc:docMk/>
      </pc:docMkLst>
      <pc:sldChg chg="addSp modSp">
        <pc:chgData name="Richardson, Ashlin FLNR:EX" userId="S::ashlin.richardson@gov.bc.ca::d1a701de-3bff-4afd-a115-b81daed2fb6a" providerId="AD" clId="Web-{53DE60C8-B969-416E-AB7A-7A7482EAEA12}" dt="2022-05-18T09:28:49.847" v="2" actId="14100"/>
        <pc:sldMkLst>
          <pc:docMk/>
          <pc:sldMk cId="422625657" sldId="313"/>
        </pc:sldMkLst>
        <pc:picChg chg="add mod">
          <ac:chgData name="Richardson, Ashlin FLNR:EX" userId="S::ashlin.richardson@gov.bc.ca::d1a701de-3bff-4afd-a115-b81daed2fb6a" providerId="AD" clId="Web-{53DE60C8-B969-416E-AB7A-7A7482EAEA12}" dt="2022-05-18T09:28:49.847" v="2" actId="14100"/>
          <ac:picMkLst>
            <pc:docMk/>
            <pc:sldMk cId="422625657" sldId="313"/>
            <ac:picMk id="2" creationId="{0551CEDE-EEEB-FF71-37CA-C9E80A523460}"/>
          </ac:picMkLst>
        </pc:picChg>
      </pc:sldChg>
    </pc:docChg>
  </pc:docChgLst>
  <pc:docChgLst>
    <pc:chgData name="Richardson, Ashlin FLNR:EX" userId="S::ashlin.richardson@gov.bc.ca::d1a701de-3bff-4afd-a115-b81daed2fb6a" providerId="AD" clId="Web-{C9F555A6-B485-45DD-BF62-C8FD96E0B62C}"/>
    <pc:docChg chg="addSld delSld modSld">
      <pc:chgData name="Richardson, Ashlin FLNR:EX" userId="S::ashlin.richardson@gov.bc.ca::d1a701de-3bff-4afd-a115-b81daed2fb6a" providerId="AD" clId="Web-{C9F555A6-B485-45DD-BF62-C8FD96E0B62C}" dt="2022-05-18T04:40:46.603" v="250" actId="1076"/>
      <pc:docMkLst>
        <pc:docMk/>
      </pc:docMkLst>
      <pc:sldChg chg="modSp">
        <pc:chgData name="Richardson, Ashlin FLNR:EX" userId="S::ashlin.richardson@gov.bc.ca::d1a701de-3bff-4afd-a115-b81daed2fb6a" providerId="AD" clId="Web-{C9F555A6-B485-45DD-BF62-C8FD96E0B62C}" dt="2022-05-18T04:08:38.790" v="67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C9F555A6-B485-45DD-BF62-C8FD96E0B62C}" dt="2022-05-18T04:08:38.790" v="67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C9F555A6-B485-45DD-BF62-C8FD96E0B62C}" dt="2022-05-18T04:04:44.755" v="27" actId="20577"/>
        <pc:sldMkLst>
          <pc:docMk/>
          <pc:sldMk cId="3858895518" sldId="305"/>
        </pc:sldMkLst>
        <pc:spChg chg="mod">
          <ac:chgData name="Richardson, Ashlin FLNR:EX" userId="S::ashlin.richardson@gov.bc.ca::d1a701de-3bff-4afd-a115-b81daed2fb6a" providerId="AD" clId="Web-{C9F555A6-B485-45DD-BF62-C8FD96E0B62C}" dt="2022-05-18T04:02:53.535" v="19" actId="20577"/>
          <ac:spMkLst>
            <pc:docMk/>
            <pc:sldMk cId="3858895518" sldId="305"/>
            <ac:spMk id="8" creationId="{AF0EB5D3-C66F-EE21-6E04-6793471FDB3F}"/>
          </ac:spMkLst>
        </pc:spChg>
        <pc:spChg chg="mod">
          <ac:chgData name="Richardson, Ashlin FLNR:EX" userId="S::ashlin.richardson@gov.bc.ca::d1a701de-3bff-4afd-a115-b81daed2fb6a" providerId="AD" clId="Web-{C9F555A6-B485-45DD-BF62-C8FD96E0B62C}" dt="2022-05-18T04:02:58.519" v="22" actId="20577"/>
          <ac:spMkLst>
            <pc:docMk/>
            <pc:sldMk cId="3858895518" sldId="305"/>
            <ac:spMk id="9" creationId="{663A7737-92A1-E48D-F3CC-35EE315D516D}"/>
          </ac:spMkLst>
        </pc:spChg>
        <pc:spChg chg="mod">
          <ac:chgData name="Richardson, Ashlin FLNR:EX" userId="S::ashlin.richardson@gov.bc.ca::d1a701de-3bff-4afd-a115-b81daed2fb6a" providerId="AD" clId="Web-{C9F555A6-B485-45DD-BF62-C8FD96E0B62C}" dt="2022-05-18T04:03:04.113" v="24" actId="20577"/>
          <ac:spMkLst>
            <pc:docMk/>
            <pc:sldMk cId="3858895518" sldId="305"/>
            <ac:spMk id="10" creationId="{32286A04-6B29-D4A4-4A4A-6694ACC38B33}"/>
          </ac:spMkLst>
        </pc:spChg>
        <pc:spChg chg="mod">
          <ac:chgData name="Richardson, Ashlin FLNR:EX" userId="S::ashlin.richardson@gov.bc.ca::d1a701de-3bff-4afd-a115-b81daed2fb6a" providerId="AD" clId="Web-{C9F555A6-B485-45DD-BF62-C8FD96E0B62C}" dt="2022-05-18T04:04:44.755" v="27" actId="20577"/>
          <ac:spMkLst>
            <pc:docMk/>
            <pc:sldMk cId="3858895518" sldId="305"/>
            <ac:spMk id="11" creationId="{B3F7EB19-B55B-1B76-314E-A990C87BFD95}"/>
          </ac:spMkLst>
        </pc:spChg>
      </pc:sldChg>
      <pc:sldChg chg="modSp">
        <pc:chgData name="Richardson, Ashlin FLNR:EX" userId="S::ashlin.richardson@gov.bc.ca::d1a701de-3bff-4afd-a115-b81daed2fb6a" providerId="AD" clId="Web-{C9F555A6-B485-45DD-BF62-C8FD96E0B62C}" dt="2022-05-18T04:37:54.741" v="234" actId="1076"/>
        <pc:sldMkLst>
          <pc:docMk/>
          <pc:sldMk cId="4281327957" sldId="306"/>
        </pc:sldMkLst>
        <pc:spChg chg="mod">
          <ac:chgData name="Richardson, Ashlin FLNR:EX" userId="S::ashlin.richardson@gov.bc.ca::d1a701de-3bff-4afd-a115-b81daed2fb6a" providerId="AD" clId="Web-{C9F555A6-B485-45DD-BF62-C8FD96E0B62C}" dt="2022-05-18T04:37:54.741" v="234" actId="1076"/>
          <ac:spMkLst>
            <pc:docMk/>
            <pc:sldMk cId="4281327957" sldId="306"/>
            <ac:spMk id="2" creationId="{B5FD8BD5-A2E7-CF2F-7DC2-68F15956B157}"/>
          </ac:spMkLst>
        </pc:spChg>
      </pc:sldChg>
      <pc:sldChg chg="modSp del">
        <pc:chgData name="Richardson, Ashlin FLNR:EX" userId="S::ashlin.richardson@gov.bc.ca::d1a701de-3bff-4afd-a115-b81daed2fb6a" providerId="AD" clId="Web-{C9F555A6-B485-45DD-BF62-C8FD96E0B62C}" dt="2022-05-18T04:39:05.930" v="235"/>
        <pc:sldMkLst>
          <pc:docMk/>
          <pc:sldMk cId="3441149989" sldId="307"/>
        </pc:sldMkLst>
        <pc:spChg chg="mod">
          <ac:chgData name="Richardson, Ashlin FLNR:EX" userId="S::ashlin.richardson@gov.bc.ca::d1a701de-3bff-4afd-a115-b81daed2fb6a" providerId="AD" clId="Web-{C9F555A6-B485-45DD-BF62-C8FD96E0B62C}" dt="2022-05-18T04:37:10.647" v="227" actId="20577"/>
          <ac:spMkLst>
            <pc:docMk/>
            <pc:sldMk cId="3441149989" sldId="307"/>
            <ac:spMk id="2" creationId="{B5FD8BD5-A2E7-CF2F-7DC2-68F15956B157}"/>
          </ac:spMkLst>
        </pc:spChg>
      </pc:sldChg>
      <pc:sldChg chg="addSp delSp modSp new">
        <pc:chgData name="Richardson, Ashlin FLNR:EX" userId="S::ashlin.richardson@gov.bc.ca::d1a701de-3bff-4afd-a115-b81daed2fb6a" providerId="AD" clId="Web-{C9F555A6-B485-45DD-BF62-C8FD96E0B62C}" dt="2022-05-18T04:02:09.065" v="16" actId="14100"/>
        <pc:sldMkLst>
          <pc:docMk/>
          <pc:sldMk cId="1517923172" sldId="308"/>
        </pc:sldMkLst>
        <pc:spChg chg="mod">
          <ac:chgData name="Richardson, Ashlin FLNR:EX" userId="S::ashlin.richardson@gov.bc.ca::d1a701de-3bff-4afd-a115-b81daed2fb6a" providerId="AD" clId="Web-{C9F555A6-B485-45DD-BF62-C8FD96E0B62C}" dt="2022-05-18T04:01:58.237" v="14" actId="1076"/>
          <ac:spMkLst>
            <pc:docMk/>
            <pc:sldMk cId="1517923172" sldId="308"/>
            <ac:spMk id="2" creationId="{66C2D820-7799-2F75-47D4-E9CF37FC7598}"/>
          </ac:spMkLst>
        </pc:spChg>
        <pc:spChg chg="del">
          <ac:chgData name="Richardson, Ashlin FLNR:EX" userId="S::ashlin.richardson@gov.bc.ca::d1a701de-3bff-4afd-a115-b81daed2fb6a" providerId="AD" clId="Web-{C9F555A6-B485-45DD-BF62-C8FD96E0B62C}" dt="2022-05-18T03:57:53.342" v="1"/>
          <ac:spMkLst>
            <pc:docMk/>
            <pc:sldMk cId="1517923172" sldId="308"/>
            <ac:spMk id="3" creationId="{08EB64F9-20F3-A95C-885E-AC034FE35ACA}"/>
          </ac:spMkLst>
        </pc:spChg>
        <pc:picChg chg="add mod">
          <ac:chgData name="Richardson, Ashlin FLNR:EX" userId="S::ashlin.richardson@gov.bc.ca::d1a701de-3bff-4afd-a115-b81daed2fb6a" providerId="AD" clId="Web-{C9F555A6-B485-45DD-BF62-C8FD96E0B62C}" dt="2022-05-18T04:01:51.268" v="13" actId="14100"/>
          <ac:picMkLst>
            <pc:docMk/>
            <pc:sldMk cId="1517923172" sldId="308"/>
            <ac:picMk id="4" creationId="{76FC9D51-3083-111D-41C2-5C1DFAC8AE48}"/>
          </ac:picMkLst>
        </pc:picChg>
        <pc:picChg chg="add mod">
          <ac:chgData name="Richardson, Ashlin FLNR:EX" userId="S::ashlin.richardson@gov.bc.ca::d1a701de-3bff-4afd-a115-b81daed2fb6a" providerId="AD" clId="Web-{C9F555A6-B485-45DD-BF62-C8FD96E0B62C}" dt="2022-05-18T04:02:09.065" v="16" actId="14100"/>
          <ac:picMkLst>
            <pc:docMk/>
            <pc:sldMk cId="1517923172" sldId="308"/>
            <ac:picMk id="5" creationId="{1D3E4CFB-545C-2A11-C467-AB8317A5BF91}"/>
          </ac:picMkLst>
        </pc:picChg>
      </pc:sldChg>
      <pc:sldChg chg="modSp add replId">
        <pc:chgData name="Richardson, Ashlin FLNR:EX" userId="S::ashlin.richardson@gov.bc.ca::d1a701de-3bff-4afd-a115-b81daed2fb6a" providerId="AD" clId="Web-{C9F555A6-B485-45DD-BF62-C8FD96E0B62C}" dt="2022-05-18T04:16:54.689" v="216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C9F555A6-B485-45DD-BF62-C8FD96E0B62C}" dt="2022-05-18T04:16:54.689" v="216" actId="20577"/>
          <ac:spMkLst>
            <pc:docMk/>
            <pc:sldMk cId="1818998832" sldId="309"/>
            <ac:spMk id="3" creationId="{88492242-C4D4-499B-9BA9-D0571FBBE90F}"/>
          </ac:spMkLst>
        </pc:spChg>
      </pc:sldChg>
      <pc:sldChg chg="addSp delSp modSp new">
        <pc:chgData name="Richardson, Ashlin FLNR:EX" userId="S::ashlin.richardson@gov.bc.ca::d1a701de-3bff-4afd-a115-b81daed2fb6a" providerId="AD" clId="Web-{C9F555A6-B485-45DD-BF62-C8FD96E0B62C}" dt="2022-05-18T04:40:46.603" v="250" actId="1076"/>
        <pc:sldMkLst>
          <pc:docMk/>
          <pc:sldMk cId="2632274583" sldId="310"/>
        </pc:sldMkLst>
        <pc:spChg chg="mod">
          <ac:chgData name="Richardson, Ashlin FLNR:EX" userId="S::ashlin.richardson@gov.bc.ca::d1a701de-3bff-4afd-a115-b81daed2fb6a" providerId="AD" clId="Web-{C9F555A6-B485-45DD-BF62-C8FD96E0B62C}" dt="2022-05-18T04:39:19.368" v="241" actId="20577"/>
          <ac:spMkLst>
            <pc:docMk/>
            <pc:sldMk cId="2632274583" sldId="310"/>
            <ac:spMk id="2" creationId="{0308AF54-FD0D-D925-A697-6EC9360D8CE2}"/>
          </ac:spMkLst>
        </pc:spChg>
        <pc:spChg chg="del">
          <ac:chgData name="Richardson, Ashlin FLNR:EX" userId="S::ashlin.richardson@gov.bc.ca::d1a701de-3bff-4afd-a115-b81daed2fb6a" providerId="AD" clId="Web-{C9F555A6-B485-45DD-BF62-C8FD96E0B62C}" dt="2022-05-18T04:36:05.381" v="219"/>
          <ac:spMkLst>
            <pc:docMk/>
            <pc:sldMk cId="2632274583" sldId="310"/>
            <ac:spMk id="3" creationId="{DBBC54AD-1720-DF42-1E45-528FA7FBA956}"/>
          </ac:spMkLst>
        </pc:spChg>
        <pc:spChg chg="add mod">
          <ac:chgData name="Richardson, Ashlin FLNR:EX" userId="S::ashlin.richardson@gov.bc.ca::d1a701de-3bff-4afd-a115-b81daed2fb6a" providerId="AD" clId="Web-{C9F555A6-B485-45DD-BF62-C8FD96E0B62C}" dt="2022-05-18T04:40:46.603" v="250" actId="1076"/>
          <ac:spMkLst>
            <pc:docMk/>
            <pc:sldMk cId="2632274583" sldId="310"/>
            <ac:spMk id="5" creationId="{BBDCDADE-084A-3A2E-51A7-95ABD0077A75}"/>
          </ac:spMkLst>
        </pc:spChg>
        <pc:picChg chg="add mod">
          <ac:chgData name="Richardson, Ashlin FLNR:EX" userId="S::ashlin.richardson@gov.bc.ca::d1a701de-3bff-4afd-a115-b81daed2fb6a" providerId="AD" clId="Web-{C9F555A6-B485-45DD-BF62-C8FD96E0B62C}" dt="2022-05-18T04:36:48.006" v="223" actId="1076"/>
          <ac:picMkLst>
            <pc:docMk/>
            <pc:sldMk cId="2632274583" sldId="310"/>
            <ac:picMk id="4" creationId="{4705099F-567C-911C-2FA3-E7E2EDC3D020}"/>
          </ac:picMkLst>
        </pc:picChg>
      </pc:sldChg>
    </pc:docChg>
  </pc:docChgLst>
  <pc:docChgLst>
    <pc:chgData name="Richardson, Ashlin FLNR:EX" userId="S::ashlin.richardson@gov.bc.ca::d1a701de-3bff-4afd-a115-b81daed2fb6a" providerId="AD" clId="Web-{9D74B716-FEF8-43C5-9B6B-53642B4D60FC}"/>
    <pc:docChg chg="modSld">
      <pc:chgData name="Richardson, Ashlin FLNR:EX" userId="S::ashlin.richardson@gov.bc.ca::d1a701de-3bff-4afd-a115-b81daed2fb6a" providerId="AD" clId="Web-{9D74B716-FEF8-43C5-9B6B-53642B4D60FC}" dt="2022-05-18T14:56:23.005" v="13" actId="20577"/>
      <pc:docMkLst>
        <pc:docMk/>
      </pc:docMkLst>
      <pc:sldChg chg="modSp">
        <pc:chgData name="Richardson, Ashlin FLNR:EX" userId="S::ashlin.richardson@gov.bc.ca::d1a701de-3bff-4afd-a115-b81daed2fb6a" providerId="AD" clId="Web-{9D74B716-FEF8-43C5-9B6B-53642B4D60FC}" dt="2022-05-18T14:56:23.005" v="13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9D74B716-FEF8-43C5-9B6B-53642B4D60FC}" dt="2022-05-18T14:10:48.672" v="4" actId="1076"/>
          <ac:spMkLst>
            <pc:docMk/>
            <pc:sldMk cId="1818998832" sldId="309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9D74B716-FEF8-43C5-9B6B-53642B4D60FC}" dt="2022-05-18T14:56:23.005" v="13" actId="20577"/>
          <ac:spMkLst>
            <pc:docMk/>
            <pc:sldMk cId="1818998832" sldId="309"/>
            <ac:spMk id="3" creationId="{88492242-C4D4-499B-9BA9-D0571FBBE90F}"/>
          </ac:spMkLst>
        </pc:spChg>
      </pc:sldChg>
    </pc:docChg>
  </pc:docChgLst>
  <pc:docChgLst>
    <pc:chgData name="Richardson, Ashlin FLNR:EX" userId="S::ashlin.richardson@gov.bc.ca::d1a701de-3bff-4afd-a115-b81daed2fb6a" providerId="AD" clId="Web-{62A5D659-3E17-48C0-8D39-4F6A33A20C59}"/>
    <pc:docChg chg="addSld modSld">
      <pc:chgData name="Richardson, Ashlin FLNR:EX" userId="S::ashlin.richardson@gov.bc.ca::d1a701de-3bff-4afd-a115-b81daed2fb6a" providerId="AD" clId="Web-{62A5D659-3E17-48C0-8D39-4F6A33A20C59}" dt="2022-05-18T02:19:55.186" v="479" actId="20577"/>
      <pc:docMkLst>
        <pc:docMk/>
      </pc:docMkLst>
      <pc:sldChg chg="modSp">
        <pc:chgData name="Richardson, Ashlin FLNR:EX" userId="S::ashlin.richardson@gov.bc.ca::d1a701de-3bff-4afd-a115-b81daed2fb6a" providerId="AD" clId="Web-{62A5D659-3E17-48C0-8D39-4F6A33A20C59}" dt="2022-05-18T02:02:11.733" v="111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62A5D659-3E17-48C0-8D39-4F6A33A20C59}" dt="2022-05-18T02:02:11.733" v="111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62A5D659-3E17-48C0-8D39-4F6A33A20C59}" dt="2022-05-18T02:18:39.513" v="433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62A5D659-3E17-48C0-8D39-4F6A33A20C59}" dt="2022-05-18T02:18:39.513" v="433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modSp">
        <pc:chgData name="Richardson, Ashlin FLNR:EX" userId="S::ashlin.richardson@gov.bc.ca::d1a701de-3bff-4afd-a115-b81daed2fb6a" providerId="AD" clId="Web-{62A5D659-3E17-48C0-8D39-4F6A33A20C59}" dt="2022-05-18T02:19:14.091" v="447" actId="20577"/>
        <pc:sldMkLst>
          <pc:docMk/>
          <pc:sldMk cId="2318029584" sldId="282"/>
        </pc:sldMkLst>
        <pc:spChg chg="mod">
          <ac:chgData name="Richardson, Ashlin FLNR:EX" userId="S::ashlin.richardson@gov.bc.ca::d1a701de-3bff-4afd-a115-b81daed2fb6a" providerId="AD" clId="Web-{62A5D659-3E17-48C0-8D39-4F6A33A20C59}" dt="2022-05-18T02:19:14.091" v="447" actId="20577"/>
          <ac:spMkLst>
            <pc:docMk/>
            <pc:sldMk cId="2318029584" sldId="282"/>
            <ac:spMk id="3" creationId="{E44B47C4-9536-2356-DE66-8FB63D413E35}"/>
          </ac:spMkLst>
        </pc:spChg>
      </pc:sldChg>
      <pc:sldChg chg="addSp modSp">
        <pc:chgData name="Richardson, Ashlin FLNR:EX" userId="S::ashlin.richardson@gov.bc.ca::d1a701de-3bff-4afd-a115-b81daed2fb6a" providerId="AD" clId="Web-{62A5D659-3E17-48C0-8D39-4F6A33A20C59}" dt="2022-05-18T02:19:55.186" v="479" actId="20577"/>
        <pc:sldMkLst>
          <pc:docMk/>
          <pc:sldMk cId="4100404324" sldId="295"/>
        </pc:sldMkLst>
        <pc:spChg chg="mod">
          <ac:chgData name="Richardson, Ashlin FLNR:EX" userId="S::ashlin.richardson@gov.bc.ca::d1a701de-3bff-4afd-a115-b81daed2fb6a" providerId="AD" clId="Web-{62A5D659-3E17-48C0-8D39-4F6A33A20C59}" dt="2022-05-18T02:14:31.712" v="292" actId="14100"/>
          <ac:spMkLst>
            <pc:docMk/>
            <pc:sldMk cId="4100404324" sldId="295"/>
            <ac:spMk id="9" creationId="{DB683608-0A1E-D1AD-4F8E-22F26103AB85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19:47.185" v="476" actId="20577"/>
          <ac:spMkLst>
            <pc:docMk/>
            <pc:sldMk cId="4100404324" sldId="295"/>
            <ac:spMk id="10" creationId="{D67AA00F-FDC0-F483-8BC1-182F9742E831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19:55.186" v="479" actId="20577"/>
          <ac:spMkLst>
            <pc:docMk/>
            <pc:sldMk cId="4100404324" sldId="295"/>
            <ac:spMk id="11" creationId="{51A7C9F5-3E78-0777-491B-442D7A7C66E9}"/>
          </ac:spMkLst>
        </pc:spChg>
      </pc:sldChg>
      <pc:sldChg chg="addSp delSp modSp">
        <pc:chgData name="Richardson, Ashlin FLNR:EX" userId="S::ashlin.richardson@gov.bc.ca::d1a701de-3bff-4afd-a115-b81daed2fb6a" providerId="AD" clId="Web-{62A5D659-3E17-48C0-8D39-4F6A33A20C59}" dt="2022-05-18T02:13:21.086" v="255" actId="1076"/>
        <pc:sldMkLst>
          <pc:docMk/>
          <pc:sldMk cId="1685244532" sldId="296"/>
        </pc:sldMkLst>
        <pc:spChg chg="mod">
          <ac:chgData name="Richardson, Ashlin FLNR:EX" userId="S::ashlin.richardson@gov.bc.ca::d1a701de-3bff-4afd-a115-b81daed2fb6a" providerId="AD" clId="Web-{62A5D659-3E17-48C0-8D39-4F6A33A20C59}" dt="2022-05-18T02:13:17.852" v="254" actId="1076"/>
          <ac:spMkLst>
            <pc:docMk/>
            <pc:sldMk cId="1685244532" sldId="296"/>
            <ac:spMk id="2" creationId="{60E442FC-2762-589B-FFAE-0D41436511C2}"/>
          </ac:spMkLst>
        </pc:spChg>
        <pc:spChg chg="mod">
          <ac:chgData name="Richardson, Ashlin FLNR:EX" userId="S::ashlin.richardson@gov.bc.ca::d1a701de-3bff-4afd-a115-b81daed2fb6a" providerId="AD" clId="Web-{62A5D659-3E17-48C0-8D39-4F6A33A20C59}" dt="2022-05-18T02:13:21.086" v="255" actId="1076"/>
          <ac:spMkLst>
            <pc:docMk/>
            <pc:sldMk cId="1685244532" sldId="296"/>
            <ac:spMk id="6" creationId="{464B8E4A-4BFD-AFE4-CCF8-01F35C219205}"/>
          </ac:spMkLst>
        </pc:spChg>
        <pc:picChg chg="del">
          <ac:chgData name="Richardson, Ashlin FLNR:EX" userId="S::ashlin.richardson@gov.bc.ca::d1a701de-3bff-4afd-a115-b81daed2fb6a" providerId="AD" clId="Web-{62A5D659-3E17-48C0-8D39-4F6A33A20C59}" dt="2022-05-18T02:12:08.648" v="239"/>
          <ac:picMkLst>
            <pc:docMk/>
            <pc:sldMk cId="1685244532" sldId="296"/>
            <ac:picMk id="4" creationId="{88D5E7CB-F5F5-B8C7-8A79-36DC65B8E1E0}"/>
          </ac:picMkLst>
        </pc:picChg>
        <pc:picChg chg="del">
          <ac:chgData name="Richardson, Ashlin FLNR:EX" userId="S::ashlin.richardson@gov.bc.ca::d1a701de-3bff-4afd-a115-b81daed2fb6a" providerId="AD" clId="Web-{62A5D659-3E17-48C0-8D39-4F6A33A20C59}" dt="2022-05-18T02:12:07.663" v="238"/>
          <ac:picMkLst>
            <pc:docMk/>
            <pc:sldMk cId="1685244532" sldId="296"/>
            <ac:picMk id="5" creationId="{B3A3C3CB-FBA2-35AA-AAC7-2E2BAC56BF42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2:12:55.445" v="250" actId="14100"/>
          <ac:picMkLst>
            <pc:docMk/>
            <pc:sldMk cId="1685244532" sldId="296"/>
            <ac:picMk id="7" creationId="{8842C0B4-D9A6-26E2-D5E7-AF56C66CA992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2:12:33.648" v="246" actId="14100"/>
          <ac:picMkLst>
            <pc:docMk/>
            <pc:sldMk cId="1685244532" sldId="296"/>
            <ac:picMk id="8" creationId="{77148979-95D8-F86E-6829-3C565BADFAFF}"/>
          </ac:picMkLst>
        </pc:picChg>
      </pc:sldChg>
      <pc:sldChg chg="addSp delSp modSp new">
        <pc:chgData name="Richardson, Ashlin FLNR:EX" userId="S::ashlin.richardson@gov.bc.ca::d1a701de-3bff-4afd-a115-b81daed2fb6a" providerId="AD" clId="Web-{62A5D659-3E17-48C0-8D39-4F6A33A20C59}" dt="2022-05-18T01:51:20.428" v="23" actId="1076"/>
        <pc:sldMkLst>
          <pc:docMk/>
          <pc:sldMk cId="2036309450" sldId="304"/>
        </pc:sldMkLst>
        <pc:spChg chg="del">
          <ac:chgData name="Richardson, Ashlin FLNR:EX" userId="S::ashlin.richardson@gov.bc.ca::d1a701de-3bff-4afd-a115-b81daed2fb6a" providerId="AD" clId="Web-{62A5D659-3E17-48C0-8D39-4F6A33A20C59}" dt="2022-05-18T01:48:48.504" v="1"/>
          <ac:spMkLst>
            <pc:docMk/>
            <pc:sldMk cId="2036309450" sldId="304"/>
            <ac:spMk id="3" creationId="{5D1E06EA-ECA5-71ED-4A9E-B9BD90896B62}"/>
          </ac:spMkLst>
        </pc:spChg>
        <pc:spChg chg="add del mod">
          <ac:chgData name="Richardson, Ashlin FLNR:EX" userId="S::ashlin.richardson@gov.bc.ca::d1a701de-3bff-4afd-a115-b81daed2fb6a" providerId="AD" clId="Web-{62A5D659-3E17-48C0-8D39-4F6A33A20C59}" dt="2022-05-18T01:49:04.332" v="3"/>
          <ac:spMkLst>
            <pc:docMk/>
            <pc:sldMk cId="2036309450" sldId="304"/>
            <ac:spMk id="6" creationId="{F87E1C42-007A-4F49-71E4-EC36DC16434C}"/>
          </ac:spMkLst>
        </pc:spChg>
        <pc:spChg chg="add del mod">
          <ac:chgData name="Richardson, Ashlin FLNR:EX" userId="S::ashlin.richardson@gov.bc.ca::d1a701de-3bff-4afd-a115-b81daed2fb6a" providerId="AD" clId="Web-{62A5D659-3E17-48C0-8D39-4F6A33A20C59}" dt="2022-05-18T01:50:31.036" v="13"/>
          <ac:spMkLst>
            <pc:docMk/>
            <pc:sldMk cId="2036309450" sldId="304"/>
            <ac:spMk id="11" creationId="{F0AE9840-9FA1-D9FD-A33E-7EACDF64132F}"/>
          </ac:spMkLst>
        </pc:spChg>
        <pc:picChg chg="add del mod ord">
          <ac:chgData name="Richardson, Ashlin FLNR:EX" userId="S::ashlin.richardson@gov.bc.ca::d1a701de-3bff-4afd-a115-b81daed2fb6a" providerId="AD" clId="Web-{62A5D659-3E17-48C0-8D39-4F6A33A20C59}" dt="2022-05-18T01:49:02.067" v="2"/>
          <ac:picMkLst>
            <pc:docMk/>
            <pc:sldMk cId="2036309450" sldId="304"/>
            <ac:picMk id="4" creationId="{9DBB28A6-CA39-72F8-E020-D5E53BDE9E2C}"/>
          </ac:picMkLst>
        </pc:picChg>
        <pc:picChg chg="add del mod ord">
          <ac:chgData name="Richardson, Ashlin FLNR:EX" userId="S::ashlin.richardson@gov.bc.ca::d1a701de-3bff-4afd-a115-b81daed2fb6a" providerId="AD" clId="Web-{62A5D659-3E17-48C0-8D39-4F6A33A20C59}" dt="2022-05-18T01:50:16.552" v="12"/>
          <ac:picMkLst>
            <pc:docMk/>
            <pc:sldMk cId="2036309450" sldId="304"/>
            <ac:picMk id="7" creationId="{764B170E-EB91-95D5-3F4F-5B8555560F86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1:51:12.724" v="19" actId="1076"/>
          <ac:picMkLst>
            <pc:docMk/>
            <pc:sldMk cId="2036309450" sldId="304"/>
            <ac:picMk id="8" creationId="{8F7EE9FE-B4D0-8F42-F910-07EE1D4E79EB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1:51:14.240" v="20" actId="1076"/>
          <ac:picMkLst>
            <pc:docMk/>
            <pc:sldMk cId="2036309450" sldId="304"/>
            <ac:picMk id="9" creationId="{9144339F-3F43-BE79-CEB7-A23508F0DDE5}"/>
          </ac:picMkLst>
        </pc:picChg>
        <pc:picChg chg="add mod ord">
          <ac:chgData name="Richardson, Ashlin FLNR:EX" userId="S::ashlin.richardson@gov.bc.ca::d1a701de-3bff-4afd-a115-b81daed2fb6a" providerId="AD" clId="Web-{62A5D659-3E17-48C0-8D39-4F6A33A20C59}" dt="2022-05-18T01:51:16.396" v="21" actId="1076"/>
          <ac:picMkLst>
            <pc:docMk/>
            <pc:sldMk cId="2036309450" sldId="304"/>
            <ac:picMk id="12" creationId="{67525E80-814E-0265-40E5-BA3B22793D85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1:51:20.428" v="23" actId="1076"/>
          <ac:picMkLst>
            <pc:docMk/>
            <pc:sldMk cId="2036309450" sldId="304"/>
            <ac:picMk id="13" creationId="{FE397BE5-3453-C3EB-A7E1-494E4FB6A896}"/>
          </ac:picMkLst>
        </pc:picChg>
      </pc:sldChg>
      <pc:sldChg chg="addSp delSp modSp new">
        <pc:chgData name="Richardson, Ashlin FLNR:EX" userId="S::ashlin.richardson@gov.bc.ca::d1a701de-3bff-4afd-a115-b81daed2fb6a" providerId="AD" clId="Web-{62A5D659-3E17-48C0-8D39-4F6A33A20C59}" dt="2022-05-18T02:19:19.716" v="461" actId="20577"/>
        <pc:sldMkLst>
          <pc:docMk/>
          <pc:sldMk cId="3858895518" sldId="305"/>
        </pc:sldMkLst>
        <pc:spChg chg="mod">
          <ac:chgData name="Richardson, Ashlin FLNR:EX" userId="S::ashlin.richardson@gov.bc.ca::d1a701de-3bff-4afd-a115-b81daed2fb6a" providerId="AD" clId="Web-{62A5D659-3E17-48C0-8D39-4F6A33A20C59}" dt="2022-05-18T02:19:19.716" v="461" actId="20577"/>
          <ac:spMkLst>
            <pc:docMk/>
            <pc:sldMk cId="3858895518" sldId="305"/>
            <ac:spMk id="2" creationId="{E688D33F-028B-AF08-424B-437E90D4E07D}"/>
          </ac:spMkLst>
        </pc:spChg>
        <pc:spChg chg="del">
          <ac:chgData name="Richardson, Ashlin FLNR:EX" userId="S::ashlin.richardson@gov.bc.ca::d1a701de-3bff-4afd-a115-b81daed2fb6a" providerId="AD" clId="Web-{62A5D659-3E17-48C0-8D39-4F6A33A20C59}" dt="2022-05-18T01:57:26.417" v="24"/>
          <ac:spMkLst>
            <pc:docMk/>
            <pc:sldMk cId="3858895518" sldId="305"/>
            <ac:spMk id="3" creationId="{35842EE1-7D7A-562C-3876-CC794F3FA6AB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00:27.513" v="55" actId="20577"/>
          <ac:spMkLst>
            <pc:docMk/>
            <pc:sldMk cId="3858895518" sldId="305"/>
            <ac:spMk id="8" creationId="{AF0EB5D3-C66F-EE21-6E04-6793471FDB3F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00:35.763" v="58" actId="20577"/>
          <ac:spMkLst>
            <pc:docMk/>
            <pc:sldMk cId="3858895518" sldId="305"/>
            <ac:spMk id="9" creationId="{663A7737-92A1-E48D-F3CC-35EE315D516D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00:45.154" v="61" actId="20577"/>
          <ac:spMkLst>
            <pc:docMk/>
            <pc:sldMk cId="3858895518" sldId="305"/>
            <ac:spMk id="10" creationId="{32286A04-6B29-D4A4-4A4A-6694ACC38B33}"/>
          </ac:spMkLst>
        </pc:spChg>
        <pc:spChg chg="add mod">
          <ac:chgData name="Richardson, Ashlin FLNR:EX" userId="S::ashlin.richardson@gov.bc.ca::d1a701de-3bff-4afd-a115-b81daed2fb6a" providerId="AD" clId="Web-{62A5D659-3E17-48C0-8D39-4F6A33A20C59}" dt="2022-05-18T02:01:04.545" v="65" actId="1076"/>
          <ac:spMkLst>
            <pc:docMk/>
            <pc:sldMk cId="3858895518" sldId="305"/>
            <ac:spMk id="11" creationId="{B3F7EB19-B55B-1B76-314E-A990C87BFD95}"/>
          </ac:spMkLst>
        </pc:spChg>
        <pc:picChg chg="add mod ord">
          <ac:chgData name="Richardson, Ashlin FLNR:EX" userId="S::ashlin.richardson@gov.bc.ca::d1a701de-3bff-4afd-a115-b81daed2fb6a" providerId="AD" clId="Web-{62A5D659-3E17-48C0-8D39-4F6A33A20C59}" dt="2022-05-18T01:59:13.215" v="39" actId="1076"/>
          <ac:picMkLst>
            <pc:docMk/>
            <pc:sldMk cId="3858895518" sldId="305"/>
            <ac:picMk id="4" creationId="{2B0959F0-6724-073B-2105-72311332F1F6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2:00:09.279" v="51" actId="1076"/>
          <ac:picMkLst>
            <pc:docMk/>
            <pc:sldMk cId="3858895518" sldId="305"/>
            <ac:picMk id="5" creationId="{35553E68-5679-5C8A-AD91-9B0F783F9FFA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1:59:56.732" v="48" actId="14100"/>
          <ac:picMkLst>
            <pc:docMk/>
            <pc:sldMk cId="3858895518" sldId="305"/>
            <ac:picMk id="6" creationId="{352E4538-4EB1-7E84-9A4E-F713636EBA83}"/>
          </ac:picMkLst>
        </pc:picChg>
        <pc:picChg chg="add mod">
          <ac:chgData name="Richardson, Ashlin FLNR:EX" userId="S::ashlin.richardson@gov.bc.ca::d1a701de-3bff-4afd-a115-b81daed2fb6a" providerId="AD" clId="Web-{62A5D659-3E17-48C0-8D39-4F6A33A20C59}" dt="2022-05-18T01:59:16.340" v="40" actId="1076"/>
          <ac:picMkLst>
            <pc:docMk/>
            <pc:sldMk cId="3858895518" sldId="305"/>
            <ac:picMk id="7" creationId="{17B0A32C-1AE7-8D7C-AF6E-1A5F8EBAF596}"/>
          </ac:picMkLst>
        </pc:picChg>
      </pc:sldChg>
    </pc:docChg>
  </pc:docChgLst>
  <pc:docChgLst>
    <pc:chgData name="Richardson, Ashlin FLNR:EX" userId="S::ashlin.richardson@gov.bc.ca::d1a701de-3bff-4afd-a115-b81daed2fb6a" providerId="AD" clId="Web-{4F68A583-F852-4A0F-8A8A-C499F45DB280}"/>
    <pc:docChg chg="addSld delSld">
      <pc:chgData name="Richardson, Ashlin FLNR:EX" userId="S::ashlin.richardson@gov.bc.ca::d1a701de-3bff-4afd-a115-b81daed2fb6a" providerId="AD" clId="Web-{4F68A583-F852-4A0F-8A8A-C499F45DB280}" dt="2022-05-18T04:47:39.164" v="24"/>
      <pc:docMkLst>
        <pc:docMk/>
      </pc:docMkLst>
      <pc:sldChg chg="del">
        <pc:chgData name="Richardson, Ashlin FLNR:EX" userId="S::ashlin.richardson@gov.bc.ca::d1a701de-3bff-4afd-a115-b81daed2fb6a" providerId="AD" clId="Web-{4F68A583-F852-4A0F-8A8A-C499F45DB280}" dt="2022-05-18T04:44:31.597" v="1"/>
        <pc:sldMkLst>
          <pc:docMk/>
          <pc:sldMk cId="4102945433" sldId="258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7:03.022" v="15"/>
        <pc:sldMkLst>
          <pc:docMk/>
          <pc:sldMk cId="1973366501" sldId="261"/>
        </pc:sldMkLst>
      </pc:sldChg>
      <pc:sldChg chg="add del">
        <pc:chgData name="Richardson, Ashlin FLNR:EX" userId="S::ashlin.richardson@gov.bc.ca::d1a701de-3bff-4afd-a115-b81daed2fb6a" providerId="AD" clId="Web-{4F68A583-F852-4A0F-8A8A-C499F45DB280}" dt="2022-05-18T04:47:18.601" v="19"/>
        <pc:sldMkLst>
          <pc:docMk/>
          <pc:sldMk cId="3756227921" sldId="262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6:48.975" v="13"/>
        <pc:sldMkLst>
          <pc:docMk/>
          <pc:sldMk cId="3707480975" sldId="264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6:52.178" v="14"/>
        <pc:sldMkLst>
          <pc:docMk/>
          <pc:sldMk cId="2794095781" sldId="265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6:14.506" v="12"/>
        <pc:sldMkLst>
          <pc:docMk/>
          <pc:sldMk cId="2368153793" sldId="267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4:36.472" v="2"/>
        <pc:sldMkLst>
          <pc:docMk/>
          <pc:sldMk cId="3914745279" sldId="268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4:25.957" v="0"/>
        <pc:sldMkLst>
          <pc:docMk/>
          <pc:sldMk cId="979151317" sldId="269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4:44.832" v="3"/>
        <pc:sldMkLst>
          <pc:docMk/>
          <pc:sldMk cId="2502965801" sldId="270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52.489" v="10"/>
        <pc:sldMkLst>
          <pc:docMk/>
          <pc:sldMk cId="3496949476" sldId="271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4:51.113" v="5"/>
        <pc:sldMkLst>
          <pc:docMk/>
          <pc:sldMk cId="658948879" sldId="272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24.317" v="7"/>
        <pc:sldMkLst>
          <pc:docMk/>
          <pc:sldMk cId="2185866565" sldId="273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32.802" v="9"/>
        <pc:sldMkLst>
          <pc:docMk/>
          <pc:sldMk cId="3297487067" sldId="274"/>
        </pc:sldMkLst>
      </pc:sldChg>
      <pc:sldChg chg="add del">
        <pc:chgData name="Richardson, Ashlin FLNR:EX" userId="S::ashlin.richardson@gov.bc.ca::d1a701de-3bff-4afd-a115-b81daed2fb6a" providerId="AD" clId="Web-{4F68A583-F852-4A0F-8A8A-C499F45DB280}" dt="2022-05-18T04:47:26.007" v="21"/>
        <pc:sldMkLst>
          <pc:docMk/>
          <pc:sldMk cId="1425358915" sldId="275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4:49.644" v="4"/>
        <pc:sldMkLst>
          <pc:docMk/>
          <pc:sldMk cId="3888049804" sldId="276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18.145" v="6"/>
        <pc:sldMkLst>
          <pc:docMk/>
          <pc:sldMk cId="337511925" sldId="277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26.942" v="8"/>
        <pc:sldMkLst>
          <pc:docMk/>
          <pc:sldMk cId="3270607138" sldId="278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5:57.318" v="11"/>
        <pc:sldMkLst>
          <pc:docMk/>
          <pc:sldMk cId="2502261294" sldId="279"/>
        </pc:sldMkLst>
      </pc:sldChg>
      <pc:sldChg chg="add del">
        <pc:chgData name="Richardson, Ashlin FLNR:EX" userId="S::ashlin.richardson@gov.bc.ca::d1a701de-3bff-4afd-a115-b81daed2fb6a" providerId="AD" clId="Web-{4F68A583-F852-4A0F-8A8A-C499F45DB280}" dt="2022-05-18T04:47:36.508" v="22"/>
        <pc:sldMkLst>
          <pc:docMk/>
          <pc:sldMk cId="2359126133" sldId="299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7:38.195" v="23"/>
        <pc:sldMkLst>
          <pc:docMk/>
          <pc:sldMk cId="863008476" sldId="300"/>
        </pc:sldMkLst>
      </pc:sldChg>
      <pc:sldChg chg="del">
        <pc:chgData name="Richardson, Ashlin FLNR:EX" userId="S::ashlin.richardson@gov.bc.ca::d1a701de-3bff-4afd-a115-b81daed2fb6a" providerId="AD" clId="Web-{4F68A583-F852-4A0F-8A8A-C499F45DB280}" dt="2022-05-18T04:47:39.164" v="24"/>
        <pc:sldMkLst>
          <pc:docMk/>
          <pc:sldMk cId="1902388870" sldId="301"/>
        </pc:sldMkLst>
      </pc:sldChg>
    </pc:docChg>
  </pc:docChgLst>
  <pc:docChgLst>
    <pc:chgData name="Richardson, Ashlin FLNR:EX" userId="S::ashlin.richardson@gov.bc.ca::d1a701de-3bff-4afd-a115-b81daed2fb6a" providerId="AD" clId="Web-{DDB51F22-1A7E-4780-BD01-4625B0C421BE}"/>
    <pc:docChg chg="modSld">
      <pc:chgData name="Richardson, Ashlin FLNR:EX" userId="S::ashlin.richardson@gov.bc.ca::d1a701de-3bff-4afd-a115-b81daed2fb6a" providerId="AD" clId="Web-{DDB51F22-1A7E-4780-BD01-4625B0C421BE}" dt="2022-05-18T18:25:25.875" v="438" actId="1076"/>
      <pc:docMkLst>
        <pc:docMk/>
      </pc:docMkLst>
      <pc:sldChg chg="addSp modSp">
        <pc:chgData name="Richardson, Ashlin FLNR:EX" userId="S::ashlin.richardson@gov.bc.ca::d1a701de-3bff-4afd-a115-b81daed2fb6a" providerId="AD" clId="Web-{DDB51F22-1A7E-4780-BD01-4625B0C421BE}" dt="2022-05-18T18:01:39.264" v="264" actId="14100"/>
        <pc:sldMkLst>
          <pc:docMk/>
          <pc:sldMk cId="109857222" sldId="256"/>
        </pc:sldMkLst>
        <pc:picChg chg="add mod">
          <ac:chgData name="Richardson, Ashlin FLNR:EX" userId="S::ashlin.richardson@gov.bc.ca::d1a701de-3bff-4afd-a115-b81daed2fb6a" providerId="AD" clId="Web-{DDB51F22-1A7E-4780-BD01-4625B0C421BE}" dt="2022-05-18T18:01:39.264" v="264" actId="14100"/>
          <ac:picMkLst>
            <pc:docMk/>
            <pc:sldMk cId="109857222" sldId="256"/>
            <ac:picMk id="6" creationId="{078F0D8C-DDA6-B009-CB0E-81E0F004BDCA}"/>
          </ac:picMkLst>
        </pc:picChg>
      </pc:sldChg>
      <pc:sldChg chg="modSp">
        <pc:chgData name="Richardson, Ashlin FLNR:EX" userId="S::ashlin.richardson@gov.bc.ca::d1a701de-3bff-4afd-a115-b81daed2fb6a" providerId="AD" clId="Web-{DDB51F22-1A7E-4780-BD01-4625B0C421BE}" dt="2022-05-18T17:51:43.115" v="153" actId="20577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DDB51F22-1A7E-4780-BD01-4625B0C421BE}" dt="2022-05-18T17:51:43.115" v="153" actId="20577"/>
          <ac:spMkLst>
            <pc:docMk/>
            <pc:sldMk cId="119651241" sldId="263"/>
            <ac:spMk id="3" creationId="{9F192CF4-F533-4F4A-8E57-1A8882D98561}"/>
          </ac:spMkLst>
        </pc:spChg>
      </pc:sldChg>
      <pc:sldChg chg="modSp">
        <pc:chgData name="Richardson, Ashlin FLNR:EX" userId="S::ashlin.richardson@gov.bc.ca::d1a701de-3bff-4afd-a115-b81daed2fb6a" providerId="AD" clId="Web-{DDB51F22-1A7E-4780-BD01-4625B0C421BE}" dt="2022-05-18T18:19:38.886" v="414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DDB51F22-1A7E-4780-BD01-4625B0C421BE}" dt="2022-05-18T18:19:38.886" v="414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addSp delSp modSp">
        <pc:chgData name="Richardson, Ashlin FLNR:EX" userId="S::ashlin.richardson@gov.bc.ca::d1a701de-3bff-4afd-a115-b81daed2fb6a" providerId="AD" clId="Web-{DDB51F22-1A7E-4780-BD01-4625B0C421BE}" dt="2022-05-18T18:05:14.266" v="276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DDB51F22-1A7E-4780-BD01-4625B0C421BE}" dt="2022-05-18T18:05:14.266" v="276" actId="20577"/>
          <ac:spMkLst>
            <pc:docMk/>
            <pc:sldMk cId="2525840834" sldId="281"/>
            <ac:spMk id="3" creationId="{020449F7-E42E-EFE6-0644-BD30ADDB6792}"/>
          </ac:spMkLst>
        </pc:spChg>
        <pc:picChg chg="add del mod">
          <ac:chgData name="Richardson, Ashlin FLNR:EX" userId="S::ashlin.richardson@gov.bc.ca::d1a701de-3bff-4afd-a115-b81daed2fb6a" providerId="AD" clId="Web-{DDB51F22-1A7E-4780-BD01-4625B0C421BE}" dt="2022-05-18T18:01:30.232" v="261"/>
          <ac:picMkLst>
            <pc:docMk/>
            <pc:sldMk cId="2525840834" sldId="281"/>
            <ac:picMk id="4" creationId="{B22D3A94-6AF8-092B-EEDD-24C1EDDA8647}"/>
          </ac:picMkLst>
        </pc:picChg>
      </pc:sldChg>
      <pc:sldChg chg="addSp modSp">
        <pc:chgData name="Richardson, Ashlin FLNR:EX" userId="S::ashlin.richardson@gov.bc.ca::d1a701de-3bff-4afd-a115-b81daed2fb6a" providerId="AD" clId="Web-{DDB51F22-1A7E-4780-BD01-4625B0C421BE}" dt="2022-05-18T18:00:36.403" v="257" actId="1076"/>
        <pc:sldMkLst>
          <pc:docMk/>
          <pc:sldMk cId="843404255" sldId="292"/>
        </pc:sldMkLst>
        <pc:spChg chg="add mod">
          <ac:chgData name="Richardson, Ashlin FLNR:EX" userId="S::ashlin.richardson@gov.bc.ca::d1a701de-3bff-4afd-a115-b81daed2fb6a" providerId="AD" clId="Web-{DDB51F22-1A7E-4780-BD01-4625B0C421BE}" dt="2022-05-18T18:00:36.403" v="257" actId="1076"/>
          <ac:spMkLst>
            <pc:docMk/>
            <pc:sldMk cId="843404255" sldId="292"/>
            <ac:spMk id="2" creationId="{E9B08789-67FE-2472-A2B0-CED43A763F8E}"/>
          </ac:spMkLst>
        </pc:spChg>
        <pc:spChg chg="mod">
          <ac:chgData name="Richardson, Ashlin FLNR:EX" userId="S::ashlin.richardson@gov.bc.ca::d1a701de-3bff-4afd-a115-b81daed2fb6a" providerId="AD" clId="Web-{DDB51F22-1A7E-4780-BD01-4625B0C421BE}" dt="2022-05-18T18:00:20.872" v="247" actId="20577"/>
          <ac:spMkLst>
            <pc:docMk/>
            <pc:sldMk cId="843404255" sldId="292"/>
            <ac:spMk id="6" creationId="{8D8FC09D-25BC-2F0F-0EBF-24B77526949E}"/>
          </ac:spMkLst>
        </pc:spChg>
      </pc:sldChg>
      <pc:sldChg chg="modSp">
        <pc:chgData name="Richardson, Ashlin FLNR:EX" userId="S::ashlin.richardson@gov.bc.ca::d1a701de-3bff-4afd-a115-b81daed2fb6a" providerId="AD" clId="Web-{DDB51F22-1A7E-4780-BD01-4625B0C421BE}" dt="2022-05-18T18:25:25.875" v="438" actId="1076"/>
        <pc:sldMkLst>
          <pc:docMk/>
          <pc:sldMk cId="4007738000" sldId="297"/>
        </pc:sldMkLst>
        <pc:spChg chg="mod">
          <ac:chgData name="Richardson, Ashlin FLNR:EX" userId="S::ashlin.richardson@gov.bc.ca::d1a701de-3bff-4afd-a115-b81daed2fb6a" providerId="AD" clId="Web-{DDB51F22-1A7E-4780-BD01-4625B0C421BE}" dt="2022-05-18T18:25:25.875" v="438" actId="1076"/>
          <ac:spMkLst>
            <pc:docMk/>
            <pc:sldMk cId="4007738000" sldId="297"/>
            <ac:spMk id="2" creationId="{337E91DD-9ED0-E0FB-DFD0-2AED333001D2}"/>
          </ac:spMkLst>
        </pc:spChg>
      </pc:sldChg>
      <pc:sldChg chg="addSp modSp">
        <pc:chgData name="Richardson, Ashlin FLNR:EX" userId="S::ashlin.richardson@gov.bc.ca::d1a701de-3bff-4afd-a115-b81daed2fb6a" providerId="AD" clId="Web-{DDB51F22-1A7E-4780-BD01-4625B0C421BE}" dt="2022-05-18T18:18:52.558" v="409" actId="20577"/>
        <pc:sldMkLst>
          <pc:docMk/>
          <pc:sldMk cId="1517923172" sldId="308"/>
        </pc:sldMkLst>
        <pc:spChg chg="mod">
          <ac:chgData name="Richardson, Ashlin FLNR:EX" userId="S::ashlin.richardson@gov.bc.ca::d1a701de-3bff-4afd-a115-b81daed2fb6a" providerId="AD" clId="Web-{DDB51F22-1A7E-4780-BD01-4625B0C421BE}" dt="2022-05-18T18:14:58.398" v="373" actId="14100"/>
          <ac:spMkLst>
            <pc:docMk/>
            <pc:sldMk cId="1517923172" sldId="308"/>
            <ac:spMk id="2" creationId="{66C2D820-7799-2F75-47D4-E9CF37FC7598}"/>
          </ac:spMkLst>
        </pc:spChg>
        <pc:spChg chg="add mod">
          <ac:chgData name="Richardson, Ashlin FLNR:EX" userId="S::ashlin.richardson@gov.bc.ca::d1a701de-3bff-4afd-a115-b81daed2fb6a" providerId="AD" clId="Web-{DDB51F22-1A7E-4780-BD01-4625B0C421BE}" dt="2022-05-18T18:18:52.558" v="409" actId="20577"/>
          <ac:spMkLst>
            <pc:docMk/>
            <pc:sldMk cId="1517923172" sldId="308"/>
            <ac:spMk id="3" creationId="{4C95ED63-D2D0-6CB1-4374-58040A088E70}"/>
          </ac:spMkLst>
        </pc:spChg>
      </pc:sldChg>
      <pc:sldChg chg="modSp">
        <pc:chgData name="Richardson, Ashlin FLNR:EX" userId="S::ashlin.richardson@gov.bc.ca::d1a701de-3bff-4afd-a115-b81daed2fb6a" providerId="AD" clId="Web-{DDB51F22-1A7E-4780-BD01-4625B0C421BE}" dt="2022-05-18T18:24:33.484" v="430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DDB51F22-1A7E-4780-BD01-4625B0C421BE}" dt="2022-05-18T18:24:33.484" v="430" actId="20577"/>
          <ac:spMkLst>
            <pc:docMk/>
            <pc:sldMk cId="1818998832" sldId="309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DDB51F22-1A7E-4780-BD01-4625B0C421BE}" dt="2022-05-18T17:53:45.305" v="161" actId="20577"/>
        <pc:sldMkLst>
          <pc:docMk/>
          <pc:sldMk cId="422625657" sldId="313"/>
        </pc:sldMkLst>
        <pc:spChg chg="mod">
          <ac:chgData name="Richardson, Ashlin FLNR:EX" userId="S::ashlin.richardson@gov.bc.ca::d1a701de-3bff-4afd-a115-b81daed2fb6a" providerId="AD" clId="Web-{DDB51F22-1A7E-4780-BD01-4625B0C421BE}" dt="2022-05-18T17:53:45.305" v="161" actId="20577"/>
          <ac:spMkLst>
            <pc:docMk/>
            <pc:sldMk cId="422625657" sldId="313"/>
            <ac:spMk id="5" creationId="{E0131D55-69F3-1545-3064-8497BE24F6F7}"/>
          </ac:spMkLst>
        </pc:spChg>
      </pc:sldChg>
    </pc:docChg>
  </pc:docChgLst>
  <pc:docChgLst>
    <pc:chgData name="Richardson, Ashlin FLNR:EX" userId="S::ashlin.richardson@gov.bc.ca::d1a701de-3bff-4afd-a115-b81daed2fb6a" providerId="AD" clId="Web-{19CA496A-BD42-4251-A233-06EBEDE8F3FC}"/>
    <pc:docChg chg="addSld modSld sldOrd">
      <pc:chgData name="Richardson, Ashlin FLNR:EX" userId="S::ashlin.richardson@gov.bc.ca::d1a701de-3bff-4afd-a115-b81daed2fb6a" providerId="AD" clId="Web-{19CA496A-BD42-4251-A233-06EBEDE8F3FC}" dt="2022-05-17T21:46:25.182" v="288" actId="20577"/>
      <pc:docMkLst>
        <pc:docMk/>
      </pc:docMkLst>
      <pc:sldChg chg="modSp">
        <pc:chgData name="Richardson, Ashlin FLNR:EX" userId="S::ashlin.richardson@gov.bc.ca::d1a701de-3bff-4afd-a115-b81daed2fb6a" providerId="AD" clId="Web-{19CA496A-BD42-4251-A233-06EBEDE8F3FC}" dt="2022-05-17T21:38:12.004" v="230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19CA496A-BD42-4251-A233-06EBEDE8F3FC}" dt="2022-05-17T21:38:12.004" v="230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addSp delSp modSp new ord">
        <pc:chgData name="Richardson, Ashlin FLNR:EX" userId="S::ashlin.richardson@gov.bc.ca::d1a701de-3bff-4afd-a115-b81daed2fb6a" providerId="AD" clId="Web-{19CA496A-BD42-4251-A233-06EBEDE8F3FC}" dt="2022-05-17T21:28:47.825" v="215" actId="1076"/>
        <pc:sldMkLst>
          <pc:docMk/>
          <pc:sldMk cId="4100404324" sldId="295"/>
        </pc:sldMkLst>
        <pc:spChg chg="mod">
          <ac:chgData name="Richardson, Ashlin FLNR:EX" userId="S::ashlin.richardson@gov.bc.ca::d1a701de-3bff-4afd-a115-b81daed2fb6a" providerId="AD" clId="Web-{19CA496A-BD42-4251-A233-06EBEDE8F3FC}" dt="2022-05-17T21:27:52.871" v="162" actId="1076"/>
          <ac:spMkLst>
            <pc:docMk/>
            <pc:sldMk cId="4100404324" sldId="295"/>
            <ac:spMk id="2" creationId="{DF0973D1-2335-DC20-FF04-EB2FFF82422D}"/>
          </ac:spMkLst>
        </pc:spChg>
        <pc:spChg chg="del">
          <ac:chgData name="Richardson, Ashlin FLNR:EX" userId="S::ashlin.richardson@gov.bc.ca::d1a701de-3bff-4afd-a115-b81daed2fb6a" providerId="AD" clId="Web-{19CA496A-BD42-4251-A233-06EBEDE8F3FC}" dt="2022-05-17T21:22:33.976" v="120"/>
          <ac:spMkLst>
            <pc:docMk/>
            <pc:sldMk cId="4100404324" sldId="295"/>
            <ac:spMk id="3" creationId="{EE5E304B-47CC-F53C-7FB2-169172154286}"/>
          </ac:spMkLst>
        </pc:spChg>
        <pc:spChg chg="add mod">
          <ac:chgData name="Richardson, Ashlin FLNR:EX" userId="S::ashlin.richardson@gov.bc.ca::d1a701de-3bff-4afd-a115-b81daed2fb6a" providerId="AD" clId="Web-{19CA496A-BD42-4251-A233-06EBEDE8F3FC}" dt="2022-05-17T21:27:38.589" v="158" actId="1076"/>
          <ac:spMkLst>
            <pc:docMk/>
            <pc:sldMk cId="4100404324" sldId="295"/>
            <ac:spMk id="7" creationId="{8799577E-67B3-4020-6CE1-77BAB40A8E15}"/>
          </ac:spMkLst>
        </pc:spChg>
        <pc:spChg chg="add mod">
          <ac:chgData name="Richardson, Ashlin FLNR:EX" userId="S::ashlin.richardson@gov.bc.ca::d1a701de-3bff-4afd-a115-b81daed2fb6a" providerId="AD" clId="Web-{19CA496A-BD42-4251-A233-06EBEDE8F3FC}" dt="2022-05-17T21:27:48.277" v="161" actId="20577"/>
          <ac:spMkLst>
            <pc:docMk/>
            <pc:sldMk cId="4100404324" sldId="295"/>
            <ac:spMk id="8" creationId="{EFA15DE5-1F7D-0113-68D7-812E65806FEB}"/>
          </ac:spMkLst>
        </pc:spChg>
        <pc:spChg chg="add mod">
          <ac:chgData name="Richardson, Ashlin FLNR:EX" userId="S::ashlin.richardson@gov.bc.ca::d1a701de-3bff-4afd-a115-b81daed2fb6a" providerId="AD" clId="Web-{19CA496A-BD42-4251-A233-06EBEDE8F3FC}" dt="2022-05-17T21:28:47.825" v="215" actId="1076"/>
          <ac:spMkLst>
            <pc:docMk/>
            <pc:sldMk cId="4100404324" sldId="295"/>
            <ac:spMk id="9" creationId="{DB683608-0A1E-D1AD-4F8E-22F26103AB85}"/>
          </ac:spMkLst>
        </pc:spChg>
        <pc:picChg chg="add mod">
          <ac:chgData name="Richardson, Ashlin FLNR:EX" userId="S::ashlin.richardson@gov.bc.ca::d1a701de-3bff-4afd-a115-b81daed2fb6a" providerId="AD" clId="Web-{19CA496A-BD42-4251-A233-06EBEDE8F3FC}" dt="2022-05-17T21:26:23.073" v="141" actId="14100"/>
          <ac:picMkLst>
            <pc:docMk/>
            <pc:sldMk cId="4100404324" sldId="295"/>
            <ac:picMk id="4" creationId="{5B772A82-B035-A41A-36AE-5B76B0CF1D6B}"/>
          </ac:picMkLst>
        </pc:picChg>
        <pc:picChg chg="add mod">
          <ac:chgData name="Richardson, Ashlin FLNR:EX" userId="S::ashlin.richardson@gov.bc.ca::d1a701de-3bff-4afd-a115-b81daed2fb6a" providerId="AD" clId="Web-{19CA496A-BD42-4251-A233-06EBEDE8F3FC}" dt="2022-05-17T21:26:27.604" v="143" actId="14100"/>
          <ac:picMkLst>
            <pc:docMk/>
            <pc:sldMk cId="4100404324" sldId="295"/>
            <ac:picMk id="5" creationId="{DC0762EB-D453-75EC-CB30-5061675E530E}"/>
          </ac:picMkLst>
        </pc:picChg>
        <pc:picChg chg="add mod">
          <ac:chgData name="Richardson, Ashlin FLNR:EX" userId="S::ashlin.richardson@gov.bc.ca::d1a701de-3bff-4afd-a115-b81daed2fb6a" providerId="AD" clId="Web-{19CA496A-BD42-4251-A233-06EBEDE8F3FC}" dt="2022-05-17T21:26:32.948" v="144" actId="1076"/>
          <ac:picMkLst>
            <pc:docMk/>
            <pc:sldMk cId="4100404324" sldId="295"/>
            <ac:picMk id="6" creationId="{9282E095-E58D-C8FD-07DC-F274DFDCB518}"/>
          </ac:picMkLst>
        </pc:picChg>
      </pc:sldChg>
      <pc:sldChg chg="addSp delSp modSp new ord">
        <pc:chgData name="Richardson, Ashlin FLNR:EX" userId="S::ashlin.richardson@gov.bc.ca::d1a701de-3bff-4afd-a115-b81daed2fb6a" providerId="AD" clId="Web-{19CA496A-BD42-4251-A233-06EBEDE8F3FC}" dt="2022-05-17T21:41:14.741" v="260"/>
        <pc:sldMkLst>
          <pc:docMk/>
          <pc:sldMk cId="1685244532" sldId="296"/>
        </pc:sldMkLst>
        <pc:spChg chg="mod">
          <ac:chgData name="Richardson, Ashlin FLNR:EX" userId="S::ashlin.richardson@gov.bc.ca::d1a701de-3bff-4afd-a115-b81daed2fb6a" providerId="AD" clId="Web-{19CA496A-BD42-4251-A233-06EBEDE8F3FC}" dt="2022-05-17T21:40:12.912" v="256" actId="1076"/>
          <ac:spMkLst>
            <pc:docMk/>
            <pc:sldMk cId="1685244532" sldId="296"/>
            <ac:spMk id="2" creationId="{60E442FC-2762-589B-FFAE-0D41436511C2}"/>
          </ac:spMkLst>
        </pc:spChg>
        <pc:spChg chg="del">
          <ac:chgData name="Richardson, Ashlin FLNR:EX" userId="S::ashlin.richardson@gov.bc.ca::d1a701de-3bff-4afd-a115-b81daed2fb6a" providerId="AD" clId="Web-{19CA496A-BD42-4251-A233-06EBEDE8F3FC}" dt="2022-05-17T21:38:33.317" v="239"/>
          <ac:spMkLst>
            <pc:docMk/>
            <pc:sldMk cId="1685244532" sldId="296"/>
            <ac:spMk id="3" creationId="{ACDC5E39-7CB7-6129-5ACB-0432BFF85FAB}"/>
          </ac:spMkLst>
        </pc:spChg>
        <pc:picChg chg="add mod modCrop">
          <ac:chgData name="Richardson, Ashlin FLNR:EX" userId="S::ashlin.richardson@gov.bc.ca::d1a701de-3bff-4afd-a115-b81daed2fb6a" providerId="AD" clId="Web-{19CA496A-BD42-4251-A233-06EBEDE8F3FC}" dt="2022-05-17T21:39:49.614" v="253" actId="14100"/>
          <ac:picMkLst>
            <pc:docMk/>
            <pc:sldMk cId="1685244532" sldId="296"/>
            <ac:picMk id="4" creationId="{88D5E7CB-F5F5-B8C7-8A79-36DC65B8E1E0}"/>
          </ac:picMkLst>
        </pc:picChg>
        <pc:picChg chg="add mod modCrop">
          <ac:chgData name="Richardson, Ashlin FLNR:EX" userId="S::ashlin.richardson@gov.bc.ca::d1a701de-3bff-4afd-a115-b81daed2fb6a" providerId="AD" clId="Web-{19CA496A-BD42-4251-A233-06EBEDE8F3FC}" dt="2022-05-17T21:40:35.787" v="259"/>
          <ac:picMkLst>
            <pc:docMk/>
            <pc:sldMk cId="1685244532" sldId="296"/>
            <ac:picMk id="5" creationId="{B3A3C3CB-FBA2-35AA-AAC7-2E2BAC56BF42}"/>
          </ac:picMkLst>
        </pc:picChg>
      </pc:sldChg>
      <pc:sldChg chg="addSp delSp modSp new ord">
        <pc:chgData name="Richardson, Ashlin FLNR:EX" userId="S::ashlin.richardson@gov.bc.ca::d1a701de-3bff-4afd-a115-b81daed2fb6a" providerId="AD" clId="Web-{19CA496A-BD42-4251-A233-06EBEDE8F3FC}" dt="2022-05-17T21:46:25.182" v="288" actId="20577"/>
        <pc:sldMkLst>
          <pc:docMk/>
          <pc:sldMk cId="4007738000" sldId="297"/>
        </pc:sldMkLst>
        <pc:spChg chg="mod">
          <ac:chgData name="Richardson, Ashlin FLNR:EX" userId="S::ashlin.richardson@gov.bc.ca::d1a701de-3bff-4afd-a115-b81daed2fb6a" providerId="AD" clId="Web-{19CA496A-BD42-4251-A233-06EBEDE8F3FC}" dt="2022-05-17T21:46:25.182" v="288" actId="20577"/>
          <ac:spMkLst>
            <pc:docMk/>
            <pc:sldMk cId="4007738000" sldId="297"/>
            <ac:spMk id="2" creationId="{337E91DD-9ED0-E0FB-DFD0-2AED333001D2}"/>
          </ac:spMkLst>
        </pc:spChg>
        <pc:spChg chg="del">
          <ac:chgData name="Richardson, Ashlin FLNR:EX" userId="S::ashlin.richardson@gov.bc.ca::d1a701de-3bff-4afd-a115-b81daed2fb6a" providerId="AD" clId="Web-{19CA496A-BD42-4251-A233-06EBEDE8F3FC}" dt="2022-05-17T21:44:43.509" v="263"/>
          <ac:spMkLst>
            <pc:docMk/>
            <pc:sldMk cId="4007738000" sldId="297"/>
            <ac:spMk id="3" creationId="{357622A6-B60A-8A7C-EFF4-DCA69AA43CB9}"/>
          </ac:spMkLst>
        </pc:spChg>
        <pc:picChg chg="add mod">
          <ac:chgData name="Richardson, Ashlin FLNR:EX" userId="S::ashlin.richardson@gov.bc.ca::d1a701de-3bff-4afd-a115-b81daed2fb6a" providerId="AD" clId="Web-{19CA496A-BD42-4251-A233-06EBEDE8F3FC}" dt="2022-05-17T21:45:53.228" v="276" actId="1076"/>
          <ac:picMkLst>
            <pc:docMk/>
            <pc:sldMk cId="4007738000" sldId="297"/>
            <ac:picMk id="4" creationId="{9E48A6A4-EE02-6DEE-7872-4BF5F9908CC8}"/>
          </ac:picMkLst>
        </pc:picChg>
        <pc:picChg chg="add mod">
          <ac:chgData name="Richardson, Ashlin FLNR:EX" userId="S::ashlin.richardson@gov.bc.ca::d1a701de-3bff-4afd-a115-b81daed2fb6a" providerId="AD" clId="Web-{19CA496A-BD42-4251-A233-06EBEDE8F3FC}" dt="2022-05-17T21:45:45.025" v="275" actId="1076"/>
          <ac:picMkLst>
            <pc:docMk/>
            <pc:sldMk cId="4007738000" sldId="297"/>
            <ac:picMk id="5" creationId="{9491A6B1-F7CB-82FE-1362-326D0BCB2C9C}"/>
          </ac:picMkLst>
        </pc:picChg>
      </pc:sldChg>
    </pc:docChg>
  </pc:docChgLst>
  <pc:docChgLst>
    <pc:chgData name="Richardson, Ashlin FLNR:EX" userId="S::ashlin.richardson@gov.bc.ca::d1a701de-3bff-4afd-a115-b81daed2fb6a" providerId="AD" clId="Web-{B8854745-04E8-4CDF-91DB-57AF6F12BDD3}"/>
    <pc:docChg chg="addSld delSld modSld sldOrd">
      <pc:chgData name="Richardson, Ashlin FLNR:EX" userId="S::ashlin.richardson@gov.bc.ca::d1a701de-3bff-4afd-a115-b81daed2fb6a" providerId="AD" clId="Web-{B8854745-04E8-4CDF-91DB-57AF6F12BDD3}" dt="2022-05-18T09:25:08.937" v="2232" actId="20577"/>
      <pc:docMkLst>
        <pc:docMk/>
      </pc:docMkLst>
      <pc:sldChg chg="del">
        <pc:chgData name="Richardson, Ashlin FLNR:EX" userId="S::ashlin.richardson@gov.bc.ca::d1a701de-3bff-4afd-a115-b81daed2fb6a" providerId="AD" clId="Web-{B8854745-04E8-4CDF-91DB-57AF6F12BDD3}" dt="2022-05-18T06:48:27.055" v="638"/>
        <pc:sldMkLst>
          <pc:docMk/>
          <pc:sldMk cId="2358810240" sldId="259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6:21:13.417" v="156"/>
        <pc:sldMkLst>
          <pc:docMk/>
          <pc:sldMk cId="965480094" sldId="260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6:20:49.979" v="155"/>
        <pc:sldMkLst>
          <pc:docMk/>
          <pc:sldMk cId="3756227921" sldId="262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6:24:18.530" v="218" actId="14100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B8854745-04E8-4CDF-91DB-57AF6F12BDD3}" dt="2022-05-18T06:23:48.107" v="195" actId="20577"/>
          <ac:spMkLst>
            <pc:docMk/>
            <pc:sldMk cId="119651241" sldId="263"/>
            <ac:spMk id="3" creationId="{9F192CF4-F533-4F4A-8E57-1A8882D98561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6:24:18.530" v="218" actId="14100"/>
          <ac:spMkLst>
            <pc:docMk/>
            <pc:sldMk cId="119651241" sldId="263"/>
            <ac:spMk id="7" creationId="{F9F2853D-66C0-C0CC-E6EC-61F9931D704A}"/>
          </ac:spMkLst>
        </pc:spChg>
      </pc:sldChg>
      <pc:sldChg chg="del">
        <pc:chgData name="Richardson, Ashlin FLNR:EX" userId="S::ashlin.richardson@gov.bc.ca::d1a701de-3bff-4afd-a115-b81daed2fb6a" providerId="AD" clId="Web-{B8854745-04E8-4CDF-91DB-57AF6F12BDD3}" dt="2022-05-18T06:20:42.214" v="154"/>
        <pc:sldMkLst>
          <pc:docMk/>
          <pc:sldMk cId="1425358915" sldId="275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9:15:15.289" v="2099" actId="14100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B8854745-04E8-4CDF-91DB-57AF6F12BDD3}" dt="2022-05-18T09:15:15.289" v="2099" actId="14100"/>
          <ac:spMkLst>
            <pc:docMk/>
            <pc:sldMk cId="1910197939" sldId="280"/>
            <ac:spMk id="3" creationId="{88492242-C4D4-499B-9BA9-D0571FBBE90F}"/>
          </ac:spMkLst>
        </pc:spChg>
      </pc:sldChg>
      <pc:sldChg chg="addSp delSp modSp">
        <pc:chgData name="Richardson, Ashlin FLNR:EX" userId="S::ashlin.richardson@gov.bc.ca::d1a701de-3bff-4afd-a115-b81daed2fb6a" providerId="AD" clId="Web-{B8854745-04E8-4CDF-91DB-57AF6F12BDD3}" dt="2022-05-18T09:19:46.449" v="2154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B8854745-04E8-4CDF-91DB-57AF6F12BDD3}" dt="2022-05-18T08:21:45.482" v="1018" actId="1076"/>
          <ac:spMkLst>
            <pc:docMk/>
            <pc:sldMk cId="2525840834" sldId="281"/>
            <ac:spMk id="2" creationId="{240125AE-2CD0-73E4-EEDF-EBB7248B71C9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9:19:46.449" v="2154" actId="20577"/>
          <ac:spMkLst>
            <pc:docMk/>
            <pc:sldMk cId="2525840834" sldId="281"/>
            <ac:spMk id="3" creationId="{020449F7-E42E-EFE6-0644-BD30ADDB6792}"/>
          </ac:spMkLst>
        </pc:spChg>
        <pc:spChg chg="add del mod">
          <ac:chgData name="Richardson, Ashlin FLNR:EX" userId="S::ashlin.richardson@gov.bc.ca::d1a701de-3bff-4afd-a115-b81daed2fb6a" providerId="AD" clId="Web-{B8854745-04E8-4CDF-91DB-57AF6F12BDD3}" dt="2022-05-18T08:23:09.858" v="1056"/>
          <ac:spMkLst>
            <pc:docMk/>
            <pc:sldMk cId="2525840834" sldId="281"/>
            <ac:spMk id="4" creationId="{309051D2-CD0A-4E7A-2EE4-4CDC6BA21A75}"/>
          </ac:spMkLst>
        </pc:spChg>
      </pc:sldChg>
      <pc:sldChg chg="del">
        <pc:chgData name="Richardson, Ashlin FLNR:EX" userId="S::ashlin.richardson@gov.bc.ca::d1a701de-3bff-4afd-a115-b81daed2fb6a" providerId="AD" clId="Web-{B8854745-04E8-4CDF-91DB-57AF6F12BDD3}" dt="2022-05-18T08:09:28.972" v="801"/>
        <pc:sldMkLst>
          <pc:docMk/>
          <pc:sldMk cId="2318029584" sldId="282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8:46:10.829" v="1439"/>
        <pc:sldMkLst>
          <pc:docMk/>
          <pc:sldMk cId="2923502208" sldId="283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8:46:10.829" v="1440"/>
        <pc:sldMkLst>
          <pc:docMk/>
          <pc:sldMk cId="3835387684" sldId="284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8:46:00" v="1436"/>
        <pc:sldMkLst>
          <pc:docMk/>
          <pc:sldMk cId="2526672924" sldId="285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8:46:10.829" v="1437"/>
        <pc:sldMkLst>
          <pc:docMk/>
          <pc:sldMk cId="2266764470" sldId="286"/>
        </pc:sldMkLst>
      </pc:sldChg>
      <pc:sldChg chg="del ord">
        <pc:chgData name="Richardson, Ashlin FLNR:EX" userId="S::ashlin.richardson@gov.bc.ca::d1a701de-3bff-4afd-a115-b81daed2fb6a" providerId="AD" clId="Web-{B8854745-04E8-4CDF-91DB-57AF6F12BDD3}" dt="2022-05-18T08:09:30.957" v="802"/>
        <pc:sldMkLst>
          <pc:docMk/>
          <pc:sldMk cId="3867124894" sldId="287"/>
        </pc:sldMkLst>
      </pc:sldChg>
      <pc:sldChg chg="del">
        <pc:chgData name="Richardson, Ashlin FLNR:EX" userId="S::ashlin.richardson@gov.bc.ca::d1a701de-3bff-4afd-a115-b81daed2fb6a" providerId="AD" clId="Web-{B8854745-04E8-4CDF-91DB-57AF6F12BDD3}" dt="2022-05-18T08:09:20.847" v="800"/>
        <pc:sldMkLst>
          <pc:docMk/>
          <pc:sldMk cId="2268009954" sldId="288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8:31:08.192" v="1176" actId="20577"/>
        <pc:sldMkLst>
          <pc:docMk/>
          <pc:sldMk cId="2682018718" sldId="289"/>
        </pc:sldMkLst>
        <pc:spChg chg="mod">
          <ac:chgData name="Richardson, Ashlin FLNR:EX" userId="S::ashlin.richardson@gov.bc.ca::d1a701de-3bff-4afd-a115-b81daed2fb6a" providerId="AD" clId="Web-{B8854745-04E8-4CDF-91DB-57AF6F12BDD3}" dt="2022-05-18T08:31:08.192" v="1176" actId="20577"/>
          <ac:spMkLst>
            <pc:docMk/>
            <pc:sldMk cId="2682018718" sldId="289"/>
            <ac:spMk id="3" creationId="{7504291D-B981-AB85-D6A8-B399C4338DF0}"/>
          </ac:spMkLst>
        </pc:spChg>
      </pc:sldChg>
      <pc:sldChg chg="modSp del">
        <pc:chgData name="Richardson, Ashlin FLNR:EX" userId="S::ashlin.richardson@gov.bc.ca::d1a701de-3bff-4afd-a115-b81daed2fb6a" providerId="AD" clId="Web-{B8854745-04E8-4CDF-91DB-57AF6F12BDD3}" dt="2022-05-18T06:07:15.153" v="3"/>
        <pc:sldMkLst>
          <pc:docMk/>
          <pc:sldMk cId="490111017" sldId="290"/>
        </pc:sldMkLst>
        <pc:spChg chg="mod">
          <ac:chgData name="Richardson, Ashlin FLNR:EX" userId="S::ashlin.richardson@gov.bc.ca::d1a701de-3bff-4afd-a115-b81daed2fb6a" providerId="AD" clId="Web-{B8854745-04E8-4CDF-91DB-57AF6F12BDD3}" dt="2022-05-18T06:07:12.247" v="2" actId="20577"/>
          <ac:spMkLst>
            <pc:docMk/>
            <pc:sldMk cId="490111017" sldId="290"/>
            <ac:spMk id="3" creationId="{020449F7-E42E-EFE6-0644-BD30ADDB6792}"/>
          </ac:spMkLst>
        </pc:spChg>
      </pc:sldChg>
      <pc:sldChg chg="del">
        <pc:chgData name="Richardson, Ashlin FLNR:EX" userId="S::ashlin.richardson@gov.bc.ca::d1a701de-3bff-4afd-a115-b81daed2fb6a" providerId="AD" clId="Web-{B8854745-04E8-4CDF-91DB-57AF6F12BDD3}" dt="2022-05-18T06:48:49.133" v="639"/>
        <pc:sldMkLst>
          <pc:docMk/>
          <pc:sldMk cId="3758032306" sldId="291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9:25:08.937" v="2232" actId="20577"/>
        <pc:sldMkLst>
          <pc:docMk/>
          <pc:sldMk cId="843404255" sldId="292"/>
        </pc:sldMkLst>
        <pc:spChg chg="mod">
          <ac:chgData name="Richardson, Ashlin FLNR:EX" userId="S::ashlin.richardson@gov.bc.ca::d1a701de-3bff-4afd-a115-b81daed2fb6a" providerId="AD" clId="Web-{B8854745-04E8-4CDF-91DB-57AF6F12BDD3}" dt="2022-05-18T09:25:08.937" v="2232" actId="20577"/>
          <ac:spMkLst>
            <pc:docMk/>
            <pc:sldMk cId="843404255" sldId="292"/>
            <ac:spMk id="6" creationId="{8D8FC09D-25BC-2F0F-0EBF-24B77526949E}"/>
          </ac:spMkLst>
        </pc:spChg>
      </pc:sldChg>
      <pc:sldChg chg="modSp">
        <pc:chgData name="Richardson, Ashlin FLNR:EX" userId="S::ashlin.richardson@gov.bc.ca::d1a701de-3bff-4afd-a115-b81daed2fb6a" providerId="AD" clId="Web-{B8854745-04E8-4CDF-91DB-57AF6F12BDD3}" dt="2022-05-18T06:11:40.986" v="40" actId="20577"/>
        <pc:sldMkLst>
          <pc:docMk/>
          <pc:sldMk cId="3889629717" sldId="293"/>
        </pc:sldMkLst>
        <pc:spChg chg="mod">
          <ac:chgData name="Richardson, Ashlin FLNR:EX" userId="S::ashlin.richardson@gov.bc.ca::d1a701de-3bff-4afd-a115-b81daed2fb6a" providerId="AD" clId="Web-{B8854745-04E8-4CDF-91DB-57AF6F12BDD3}" dt="2022-05-18T06:11:40.986" v="40" actId="20577"/>
          <ac:spMkLst>
            <pc:docMk/>
            <pc:sldMk cId="3889629717" sldId="293"/>
            <ac:spMk id="2" creationId="{649CDE49-B1FC-8373-1F81-3BFAA4C57D94}"/>
          </ac:spMkLst>
        </pc:spChg>
      </pc:sldChg>
      <pc:sldChg chg="ord">
        <pc:chgData name="Richardson, Ashlin FLNR:EX" userId="S::ashlin.richardson@gov.bc.ca::d1a701de-3bff-4afd-a115-b81daed2fb6a" providerId="AD" clId="Web-{B8854745-04E8-4CDF-91DB-57AF6F12BDD3}" dt="2022-05-18T06:04:15.666" v="0"/>
        <pc:sldMkLst>
          <pc:docMk/>
          <pc:sldMk cId="3893846586" sldId="294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8:39:42.276" v="1318" actId="20577"/>
        <pc:sldMkLst>
          <pc:docMk/>
          <pc:sldMk cId="4100404324" sldId="295"/>
        </pc:sldMkLst>
        <pc:spChg chg="mod">
          <ac:chgData name="Richardson, Ashlin FLNR:EX" userId="S::ashlin.richardson@gov.bc.ca::d1a701de-3bff-4afd-a115-b81daed2fb6a" providerId="AD" clId="Web-{B8854745-04E8-4CDF-91DB-57AF6F12BDD3}" dt="2022-05-18T08:39:10.651" v="1301" actId="20577"/>
          <ac:spMkLst>
            <pc:docMk/>
            <pc:sldMk cId="4100404324" sldId="295"/>
            <ac:spMk id="2" creationId="{DF0973D1-2335-DC20-FF04-EB2FFF82422D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6:38:09.466" v="417" actId="20577"/>
          <ac:spMkLst>
            <pc:docMk/>
            <pc:sldMk cId="4100404324" sldId="295"/>
            <ac:spMk id="7" creationId="{8799577E-67B3-4020-6CE1-77BAB40A8E15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6:38:39.748" v="450" actId="20577"/>
          <ac:spMkLst>
            <pc:docMk/>
            <pc:sldMk cId="4100404324" sldId="295"/>
            <ac:spMk id="8" creationId="{EFA15DE5-1F7D-0113-68D7-812E65806FEB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6:38:31.701" v="444" actId="20577"/>
          <ac:spMkLst>
            <pc:docMk/>
            <pc:sldMk cId="4100404324" sldId="295"/>
            <ac:spMk id="9" creationId="{DB683608-0A1E-D1AD-4F8E-22F26103AB85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8:39:42.276" v="1318" actId="20577"/>
          <ac:spMkLst>
            <pc:docMk/>
            <pc:sldMk cId="4100404324" sldId="295"/>
            <ac:spMk id="10" creationId="{D67AA00F-FDC0-F483-8BC1-182F9742E831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6:38:44.295" v="451" actId="1076"/>
          <ac:spMkLst>
            <pc:docMk/>
            <pc:sldMk cId="4100404324" sldId="295"/>
            <ac:spMk id="11" creationId="{51A7C9F5-3E78-0777-491B-442D7A7C66E9}"/>
          </ac:spMkLst>
        </pc:spChg>
      </pc:sldChg>
      <pc:sldChg chg="ord">
        <pc:chgData name="Richardson, Ashlin FLNR:EX" userId="S::ashlin.richardson@gov.bc.ca::d1a701de-3bff-4afd-a115-b81daed2fb6a" providerId="AD" clId="Web-{B8854745-04E8-4CDF-91DB-57AF6F12BDD3}" dt="2022-05-18T06:36:22.667" v="391"/>
        <pc:sldMkLst>
          <pc:docMk/>
          <pc:sldMk cId="1685244532" sldId="296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9:01:40.012" v="1825" actId="1076"/>
        <pc:sldMkLst>
          <pc:docMk/>
          <pc:sldMk cId="4007738000" sldId="297"/>
        </pc:sldMkLst>
        <pc:spChg chg="mod">
          <ac:chgData name="Richardson, Ashlin FLNR:EX" userId="S::ashlin.richardson@gov.bc.ca::d1a701de-3bff-4afd-a115-b81daed2fb6a" providerId="AD" clId="Web-{B8854745-04E8-4CDF-91DB-57AF6F12BDD3}" dt="2022-05-18T09:01:40.012" v="1825" actId="1076"/>
          <ac:spMkLst>
            <pc:docMk/>
            <pc:sldMk cId="4007738000" sldId="297"/>
            <ac:spMk id="2" creationId="{337E91DD-9ED0-E0FB-DFD0-2AED333001D2}"/>
          </ac:spMkLst>
        </pc:spChg>
      </pc:sldChg>
      <pc:sldChg chg="del">
        <pc:chgData name="Richardson, Ashlin FLNR:EX" userId="S::ashlin.richardson@gov.bc.ca::d1a701de-3bff-4afd-a115-b81daed2fb6a" providerId="AD" clId="Web-{B8854745-04E8-4CDF-91DB-57AF6F12BDD3}" dt="2022-05-18T08:46:10.829" v="1438"/>
        <pc:sldMkLst>
          <pc:docMk/>
          <pc:sldMk cId="3596486798" sldId="298"/>
        </pc:sldMkLst>
      </pc:sldChg>
      <pc:sldChg chg="ord">
        <pc:chgData name="Richardson, Ashlin FLNR:EX" userId="S::ashlin.richardson@gov.bc.ca::d1a701de-3bff-4afd-a115-b81daed2fb6a" providerId="AD" clId="Web-{B8854745-04E8-4CDF-91DB-57AF6F12BDD3}" dt="2022-05-18T06:25:39.609" v="230"/>
        <pc:sldMkLst>
          <pc:docMk/>
          <pc:sldMk cId="2424885223" sldId="302"/>
        </pc:sldMkLst>
      </pc:sldChg>
      <pc:sldChg chg="addSp delSp modSp">
        <pc:chgData name="Richardson, Ashlin FLNR:EX" userId="S::ashlin.richardson@gov.bc.ca::d1a701de-3bff-4afd-a115-b81daed2fb6a" providerId="AD" clId="Web-{B8854745-04E8-4CDF-91DB-57AF6F12BDD3}" dt="2022-05-18T08:32:42.724" v="1215" actId="1076"/>
        <pc:sldMkLst>
          <pc:docMk/>
          <pc:sldMk cId="4030758111" sldId="303"/>
        </pc:sldMkLst>
        <pc:spChg chg="add del mod">
          <ac:chgData name="Richardson, Ashlin FLNR:EX" userId="S::ashlin.richardson@gov.bc.ca::d1a701de-3bff-4afd-a115-b81daed2fb6a" providerId="AD" clId="Web-{B8854745-04E8-4CDF-91DB-57AF6F12BDD3}" dt="2022-05-18T08:32:14.865" v="1185"/>
          <ac:spMkLst>
            <pc:docMk/>
            <pc:sldMk cId="4030758111" sldId="303"/>
            <ac:spMk id="2" creationId="{D76909F8-5CEB-2978-1B7C-AE99E242ECEA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8:32:42.724" v="1215" actId="1076"/>
          <ac:spMkLst>
            <pc:docMk/>
            <pc:sldMk cId="4030758111" sldId="303"/>
            <ac:spMk id="3" creationId="{1B4FF733-712D-9A20-C90D-0AF815CEF79F}"/>
          </ac:spMkLst>
        </pc:spChg>
      </pc:sldChg>
      <pc:sldChg chg="del">
        <pc:chgData name="Richardson, Ashlin FLNR:EX" userId="S::ashlin.richardson@gov.bc.ca::d1a701de-3bff-4afd-a115-b81daed2fb6a" providerId="AD" clId="Web-{B8854745-04E8-4CDF-91DB-57AF6F12BDD3}" dt="2022-05-18T06:47:15.053" v="624"/>
        <pc:sldMkLst>
          <pc:docMk/>
          <pc:sldMk cId="2036309450" sldId="304"/>
        </pc:sldMkLst>
      </pc:sldChg>
      <pc:sldChg chg="modSp">
        <pc:chgData name="Richardson, Ashlin FLNR:EX" userId="S::ashlin.richardson@gov.bc.ca::d1a701de-3bff-4afd-a115-b81daed2fb6a" providerId="AD" clId="Web-{B8854745-04E8-4CDF-91DB-57AF6F12BDD3}" dt="2022-05-18T08:09:11.706" v="799" actId="20577"/>
        <pc:sldMkLst>
          <pc:docMk/>
          <pc:sldMk cId="3858895518" sldId="305"/>
        </pc:sldMkLst>
        <pc:spChg chg="mod">
          <ac:chgData name="Richardson, Ashlin FLNR:EX" userId="S::ashlin.richardson@gov.bc.ca::d1a701de-3bff-4afd-a115-b81daed2fb6a" providerId="AD" clId="Web-{B8854745-04E8-4CDF-91DB-57AF6F12BDD3}" dt="2022-05-18T06:48:08.023" v="637" actId="20577"/>
          <ac:spMkLst>
            <pc:docMk/>
            <pc:sldMk cId="3858895518" sldId="305"/>
            <ac:spMk id="2" creationId="{E688D33F-028B-AF08-424B-437E90D4E07D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8:09:11.706" v="799" actId="20577"/>
          <ac:spMkLst>
            <pc:docMk/>
            <pc:sldMk cId="3858895518" sldId="305"/>
            <ac:spMk id="11" creationId="{B3F7EB19-B55B-1B76-314E-A990C87BFD95}"/>
          </ac:spMkLst>
        </pc:spChg>
      </pc:sldChg>
      <pc:sldChg chg="addSp delSp modSp">
        <pc:chgData name="Richardson, Ashlin FLNR:EX" userId="S::ashlin.richardson@gov.bc.ca::d1a701de-3bff-4afd-a115-b81daed2fb6a" providerId="AD" clId="Web-{B8854745-04E8-4CDF-91DB-57AF6F12BDD3}" dt="2022-05-18T08:08:16.503" v="797" actId="20577"/>
        <pc:sldMkLst>
          <pc:docMk/>
          <pc:sldMk cId="4281327957" sldId="306"/>
        </pc:sldMkLst>
        <pc:spChg chg="mod">
          <ac:chgData name="Richardson, Ashlin FLNR:EX" userId="S::ashlin.richardson@gov.bc.ca::d1a701de-3bff-4afd-a115-b81daed2fb6a" providerId="AD" clId="Web-{B8854745-04E8-4CDF-91DB-57AF6F12BDD3}" dt="2022-05-18T08:08:16.503" v="797" actId="20577"/>
          <ac:spMkLst>
            <pc:docMk/>
            <pc:sldMk cId="4281327957" sldId="306"/>
            <ac:spMk id="2" creationId="{B5FD8BD5-A2E7-CF2F-7DC2-68F15956B157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8:08:04.049" v="794" actId="20577"/>
          <ac:spMkLst>
            <pc:docMk/>
            <pc:sldMk cId="4281327957" sldId="306"/>
            <ac:spMk id="6" creationId="{CC9E034B-4D47-9085-DDD5-E0409EBCA737}"/>
          </ac:spMkLst>
        </pc:spChg>
        <pc:picChg chg="add mod">
          <ac:chgData name="Richardson, Ashlin FLNR:EX" userId="S::ashlin.richardson@gov.bc.ca::d1a701de-3bff-4afd-a115-b81daed2fb6a" providerId="AD" clId="Web-{B8854745-04E8-4CDF-91DB-57AF6F12BDD3}" dt="2022-05-18T08:03:57.156" v="770" actId="14100"/>
          <ac:picMkLst>
            <pc:docMk/>
            <pc:sldMk cId="4281327957" sldId="306"/>
            <ac:picMk id="3" creationId="{AA373D63-A2D8-5425-5C36-E1A774B73C7D}"/>
          </ac:picMkLst>
        </pc:picChg>
        <pc:picChg chg="mod">
          <ac:chgData name="Richardson, Ashlin FLNR:EX" userId="S::ashlin.richardson@gov.bc.ca::d1a701de-3bff-4afd-a115-b81daed2fb6a" providerId="AD" clId="Web-{B8854745-04E8-4CDF-91DB-57AF6F12BDD3}" dt="2022-05-18T08:03:48.078" v="768" actId="1076"/>
          <ac:picMkLst>
            <pc:docMk/>
            <pc:sldMk cId="4281327957" sldId="306"/>
            <ac:picMk id="4" creationId="{B818A18A-0F89-414E-8615-703233B29A9A}"/>
          </ac:picMkLst>
        </pc:picChg>
        <pc:picChg chg="del">
          <ac:chgData name="Richardson, Ashlin FLNR:EX" userId="S::ashlin.richardson@gov.bc.ca::d1a701de-3bff-4afd-a115-b81daed2fb6a" providerId="AD" clId="Web-{B8854745-04E8-4CDF-91DB-57AF6F12BDD3}" dt="2022-05-18T08:03:04.952" v="761"/>
          <ac:picMkLst>
            <pc:docMk/>
            <pc:sldMk cId="4281327957" sldId="306"/>
            <ac:picMk id="5" creationId="{4DBBCA4E-9C64-80C4-F599-814C2966CB43}"/>
          </ac:picMkLst>
        </pc:picChg>
      </pc:sldChg>
      <pc:sldChg chg="modSp ord">
        <pc:chgData name="Richardson, Ashlin FLNR:EX" userId="S::ashlin.richardson@gov.bc.ca::d1a701de-3bff-4afd-a115-b81daed2fb6a" providerId="AD" clId="Web-{B8854745-04E8-4CDF-91DB-57AF6F12BDD3}" dt="2022-05-18T08:38:34.729" v="1300" actId="20577"/>
        <pc:sldMkLst>
          <pc:docMk/>
          <pc:sldMk cId="1517923172" sldId="308"/>
        </pc:sldMkLst>
        <pc:spChg chg="mod">
          <ac:chgData name="Richardson, Ashlin FLNR:EX" userId="S::ashlin.richardson@gov.bc.ca::d1a701de-3bff-4afd-a115-b81daed2fb6a" providerId="AD" clId="Web-{B8854745-04E8-4CDF-91DB-57AF6F12BDD3}" dt="2022-05-18T08:38:34.729" v="1300" actId="20577"/>
          <ac:spMkLst>
            <pc:docMk/>
            <pc:sldMk cId="1517923172" sldId="308"/>
            <ac:spMk id="2" creationId="{66C2D820-7799-2F75-47D4-E9CF37FC7598}"/>
          </ac:spMkLst>
        </pc:spChg>
      </pc:sldChg>
      <pc:sldChg chg="modSp">
        <pc:chgData name="Richardson, Ashlin FLNR:EX" userId="S::ashlin.richardson@gov.bc.ca::d1a701de-3bff-4afd-a115-b81daed2fb6a" providerId="AD" clId="Web-{B8854745-04E8-4CDF-91DB-57AF6F12BDD3}" dt="2022-05-18T09:10:23.424" v="1987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B8854745-04E8-4CDF-91DB-57AF6F12BDD3}" dt="2022-05-18T09:10:23.424" v="1987" actId="20577"/>
          <ac:spMkLst>
            <pc:docMk/>
            <pc:sldMk cId="1818998832" sldId="309"/>
            <ac:spMk id="3" creationId="{88492242-C4D4-499B-9BA9-D0571FBBE90F}"/>
          </ac:spMkLst>
        </pc:spChg>
      </pc:sldChg>
      <pc:sldChg chg="addSp modSp">
        <pc:chgData name="Richardson, Ashlin FLNR:EX" userId="S::ashlin.richardson@gov.bc.ca::d1a701de-3bff-4afd-a115-b81daed2fb6a" providerId="AD" clId="Web-{B8854745-04E8-4CDF-91DB-57AF6F12BDD3}" dt="2022-05-18T08:42:43.606" v="1376" actId="20577"/>
        <pc:sldMkLst>
          <pc:docMk/>
          <pc:sldMk cId="2632274583" sldId="310"/>
        </pc:sldMkLst>
        <pc:spChg chg="add mod">
          <ac:chgData name="Richardson, Ashlin FLNR:EX" userId="S::ashlin.richardson@gov.bc.ca::d1a701de-3bff-4afd-a115-b81daed2fb6a" providerId="AD" clId="Web-{B8854745-04E8-4CDF-91DB-57AF6F12BDD3}" dt="2022-05-18T08:42:43.606" v="1376" actId="20577"/>
          <ac:spMkLst>
            <pc:docMk/>
            <pc:sldMk cId="2632274583" sldId="310"/>
            <ac:spMk id="3" creationId="{F371406C-CE54-B8D1-CB6C-8EBAA22C5F9D}"/>
          </ac:spMkLst>
        </pc:spChg>
      </pc:sldChg>
      <pc:sldChg chg="addSp modSp new">
        <pc:chgData name="Richardson, Ashlin FLNR:EX" userId="S::ashlin.richardson@gov.bc.ca::d1a701de-3bff-4afd-a115-b81daed2fb6a" providerId="AD" clId="Web-{B8854745-04E8-4CDF-91DB-57AF6F12BDD3}" dt="2022-05-18T08:38:04.322" v="1298" actId="20577"/>
        <pc:sldMkLst>
          <pc:docMk/>
          <pc:sldMk cId="3770852090" sldId="311"/>
        </pc:sldMkLst>
        <pc:spChg chg="mod">
          <ac:chgData name="Richardson, Ashlin FLNR:EX" userId="S::ashlin.richardson@gov.bc.ca::d1a701de-3bff-4afd-a115-b81daed2fb6a" providerId="AD" clId="Web-{B8854745-04E8-4CDF-91DB-57AF6F12BDD3}" dt="2022-05-18T06:20:24.182" v="151" actId="1076"/>
          <ac:spMkLst>
            <pc:docMk/>
            <pc:sldMk cId="3770852090" sldId="311"/>
            <ac:spMk id="2" creationId="{FD2BECE4-B462-51B0-E6BE-7C281A231EE3}"/>
          </ac:spMkLst>
        </pc:spChg>
        <pc:spChg chg="mod">
          <ac:chgData name="Richardson, Ashlin FLNR:EX" userId="S::ashlin.richardson@gov.bc.ca::d1a701de-3bff-4afd-a115-b81daed2fb6a" providerId="AD" clId="Web-{B8854745-04E8-4CDF-91DB-57AF6F12BDD3}" dt="2022-05-18T08:38:04.322" v="1298" actId="20577"/>
          <ac:spMkLst>
            <pc:docMk/>
            <pc:sldMk cId="3770852090" sldId="311"/>
            <ac:spMk id="3" creationId="{43946DB5-58AA-64C7-971C-A4EA33787778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6:15:32.771" v="108" actId="1076"/>
          <ac:spMkLst>
            <pc:docMk/>
            <pc:sldMk cId="3770852090" sldId="311"/>
            <ac:spMk id="4" creationId="{B76479D8-55EA-B4A7-682F-09A138B39BD8}"/>
          </ac:spMkLst>
        </pc:spChg>
      </pc:sldChg>
      <pc:sldChg chg="addSp delSp modSp new">
        <pc:chgData name="Richardson, Ashlin FLNR:EX" userId="S::ashlin.richardson@gov.bc.ca::d1a701de-3bff-4afd-a115-b81daed2fb6a" providerId="AD" clId="Web-{B8854745-04E8-4CDF-91DB-57AF6F12BDD3}" dt="2022-05-18T08:44:40.077" v="1435" actId="20577"/>
        <pc:sldMkLst>
          <pc:docMk/>
          <pc:sldMk cId="1095267837" sldId="312"/>
        </pc:sldMkLst>
        <pc:spChg chg="mod">
          <ac:chgData name="Richardson, Ashlin FLNR:EX" userId="S::ashlin.richardson@gov.bc.ca::d1a701de-3bff-4afd-a115-b81daed2fb6a" providerId="AD" clId="Web-{B8854745-04E8-4CDF-91DB-57AF6F12BDD3}" dt="2022-05-18T06:42:07.845" v="495" actId="1076"/>
          <ac:spMkLst>
            <pc:docMk/>
            <pc:sldMk cId="1095267837" sldId="312"/>
            <ac:spMk id="2" creationId="{B37AEF97-9B8A-68A3-30F8-BBA4F70CE2DD}"/>
          </ac:spMkLst>
        </pc:spChg>
        <pc:spChg chg="del">
          <ac:chgData name="Richardson, Ashlin FLNR:EX" userId="S::ashlin.richardson@gov.bc.ca::d1a701de-3bff-4afd-a115-b81daed2fb6a" providerId="AD" clId="Web-{B8854745-04E8-4CDF-91DB-57AF6F12BDD3}" dt="2022-05-18T06:40:12.218" v="463"/>
          <ac:spMkLst>
            <pc:docMk/>
            <pc:sldMk cId="1095267837" sldId="312"/>
            <ac:spMk id="3" creationId="{81A586BE-AB4C-1F66-81C7-82BF24301F77}"/>
          </ac:spMkLst>
        </pc:spChg>
        <pc:spChg chg="add del">
          <ac:chgData name="Richardson, Ashlin FLNR:EX" userId="S::ashlin.richardson@gov.bc.ca::d1a701de-3bff-4afd-a115-b81daed2fb6a" providerId="AD" clId="Web-{B8854745-04E8-4CDF-91DB-57AF6F12BDD3}" dt="2022-05-18T06:42:43.533" v="499"/>
          <ac:spMkLst>
            <pc:docMk/>
            <pc:sldMk cId="1095267837" sldId="312"/>
            <ac:spMk id="5" creationId="{F1A063DB-DD6B-4B19-1ADE-64A56AE92D6F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8:44:40.077" v="1435" actId="20577"/>
          <ac:spMkLst>
            <pc:docMk/>
            <pc:sldMk cId="1095267837" sldId="312"/>
            <ac:spMk id="6" creationId="{C09906F9-FB6E-F5C4-01C5-17EBE0B1327F}"/>
          </ac:spMkLst>
        </pc:spChg>
        <pc:picChg chg="add mod ord">
          <ac:chgData name="Richardson, Ashlin FLNR:EX" userId="S::ashlin.richardson@gov.bc.ca::d1a701de-3bff-4afd-a115-b81daed2fb6a" providerId="AD" clId="Web-{B8854745-04E8-4CDF-91DB-57AF6F12BDD3}" dt="2022-05-18T06:41:58.251" v="490" actId="14100"/>
          <ac:picMkLst>
            <pc:docMk/>
            <pc:sldMk cId="1095267837" sldId="312"/>
            <ac:picMk id="4" creationId="{547EB4F5-1DE2-5475-4CF6-2E19364B9016}"/>
          </ac:picMkLst>
        </pc:picChg>
      </pc:sldChg>
      <pc:sldChg chg="addSp delSp modSp add ord">
        <pc:chgData name="Richardson, Ashlin FLNR:EX" userId="S::ashlin.richardson@gov.bc.ca::d1a701de-3bff-4afd-a115-b81daed2fb6a" providerId="AD" clId="Web-{B8854745-04E8-4CDF-91DB-57AF6F12BDD3}" dt="2022-05-18T09:22:14.419" v="2201" actId="20577"/>
        <pc:sldMkLst>
          <pc:docMk/>
          <pc:sldMk cId="422625657" sldId="313"/>
        </pc:sldMkLst>
        <pc:spChg chg="del">
          <ac:chgData name="Richardson, Ashlin FLNR:EX" userId="S::ashlin.richardson@gov.bc.ca::d1a701de-3bff-4afd-a115-b81daed2fb6a" providerId="AD" clId="Web-{B8854745-04E8-4CDF-91DB-57AF6F12BDD3}" dt="2022-05-18T08:20:05.075" v="973"/>
          <ac:spMkLst>
            <pc:docMk/>
            <pc:sldMk cId="422625657" sldId="313"/>
            <ac:spMk id="3" creationId="{020449F7-E42E-EFE6-0644-BD30ADDB6792}"/>
          </ac:spMkLst>
        </pc:spChg>
        <pc:spChg chg="add del mod">
          <ac:chgData name="Richardson, Ashlin FLNR:EX" userId="S::ashlin.richardson@gov.bc.ca::d1a701de-3bff-4afd-a115-b81daed2fb6a" providerId="AD" clId="Web-{B8854745-04E8-4CDF-91DB-57AF6F12BDD3}" dt="2022-05-18T08:23:15.796" v="1058"/>
          <ac:spMkLst>
            <pc:docMk/>
            <pc:sldMk cId="422625657" sldId="313"/>
            <ac:spMk id="4" creationId="{0BE388E5-7661-E3D7-2F3F-D07C4D1892C7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9:22:14.419" v="2201" actId="20577"/>
          <ac:spMkLst>
            <pc:docMk/>
            <pc:sldMk cId="422625657" sldId="313"/>
            <ac:spMk id="5" creationId="{E0131D55-69F3-1545-3064-8497BE24F6F7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9:21:13.122" v="2175" actId="20577"/>
          <ac:spMkLst>
            <pc:docMk/>
            <pc:sldMk cId="422625657" sldId="313"/>
            <ac:spMk id="6" creationId="{B0FF0041-94A3-59EA-119B-0E0EF07B0D22}"/>
          </ac:spMkLst>
        </pc:spChg>
      </pc:sldChg>
      <pc:sldChg chg="add del">
        <pc:chgData name="Richardson, Ashlin FLNR:EX" userId="S::ashlin.richardson@gov.bc.ca::d1a701de-3bff-4afd-a115-b81daed2fb6a" providerId="AD" clId="Web-{B8854745-04E8-4CDF-91DB-57AF6F12BDD3}" dt="2022-05-18T06:49:05.040" v="641"/>
        <pc:sldMkLst>
          <pc:docMk/>
          <pc:sldMk cId="3306017760" sldId="313"/>
        </pc:sldMkLst>
      </pc:sldChg>
      <pc:sldChg chg="modSp add ord">
        <pc:chgData name="Richardson, Ashlin FLNR:EX" userId="S::ashlin.richardson@gov.bc.ca::d1a701de-3bff-4afd-a115-b81daed2fb6a" providerId="AD" clId="Web-{B8854745-04E8-4CDF-91DB-57AF6F12BDD3}" dt="2022-05-18T08:52:18.630" v="1568" actId="20577"/>
        <pc:sldMkLst>
          <pc:docMk/>
          <pc:sldMk cId="3051612383" sldId="314"/>
        </pc:sldMkLst>
        <pc:spChg chg="mod">
          <ac:chgData name="Richardson, Ashlin FLNR:EX" userId="S::ashlin.richardson@gov.bc.ca::d1a701de-3bff-4afd-a115-b81daed2fb6a" providerId="AD" clId="Web-{B8854745-04E8-4CDF-91DB-57AF6F12BDD3}" dt="2022-05-18T08:52:18.630" v="1568" actId="20577"/>
          <ac:spMkLst>
            <pc:docMk/>
            <pc:sldMk cId="3051612383" sldId="314"/>
            <ac:spMk id="2" creationId="{FBE2473B-DB69-FF54-518A-773148D335DC}"/>
          </ac:spMkLst>
        </pc:spChg>
      </pc:sldChg>
      <pc:sldChg chg="addSp modSp add">
        <pc:chgData name="Richardson, Ashlin FLNR:EX" userId="S::ashlin.richardson@gov.bc.ca::d1a701de-3bff-4afd-a115-b81daed2fb6a" providerId="AD" clId="Web-{B8854745-04E8-4CDF-91DB-57AF6F12BDD3}" dt="2022-05-18T09:14:11.054" v="2077" actId="20577"/>
        <pc:sldMkLst>
          <pc:docMk/>
          <pc:sldMk cId="1026050592" sldId="315"/>
        </pc:sldMkLst>
        <pc:spChg chg="add mod">
          <ac:chgData name="Richardson, Ashlin FLNR:EX" userId="S::ashlin.richardson@gov.bc.ca::d1a701de-3bff-4afd-a115-b81daed2fb6a" providerId="AD" clId="Web-{B8854745-04E8-4CDF-91DB-57AF6F12BDD3}" dt="2022-05-18T08:55:20.507" v="1658" actId="1076"/>
          <ac:spMkLst>
            <pc:docMk/>
            <pc:sldMk cId="1026050592" sldId="315"/>
            <ac:spMk id="3" creationId="{C751AE05-814E-DECB-2530-01D133709B71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9:14:11.054" v="2077" actId="20577"/>
          <ac:spMkLst>
            <pc:docMk/>
            <pc:sldMk cId="1026050592" sldId="315"/>
            <ac:spMk id="5" creationId="{BF1176B2-031A-0128-EB7D-56B5E3FA5038}"/>
          </ac:spMkLst>
        </pc:spChg>
      </pc:sldChg>
      <pc:sldChg chg="addSp modSp add">
        <pc:chgData name="Richardson, Ashlin FLNR:EX" userId="S::ashlin.richardson@gov.bc.ca::d1a701de-3bff-4afd-a115-b81daed2fb6a" providerId="AD" clId="Web-{B8854745-04E8-4CDF-91DB-57AF6F12BDD3}" dt="2022-05-18T08:54:13.866" v="1634" actId="20577"/>
        <pc:sldMkLst>
          <pc:docMk/>
          <pc:sldMk cId="559685248" sldId="316"/>
        </pc:sldMkLst>
        <pc:spChg chg="mod">
          <ac:chgData name="Richardson, Ashlin FLNR:EX" userId="S::ashlin.richardson@gov.bc.ca::d1a701de-3bff-4afd-a115-b81daed2fb6a" providerId="AD" clId="Web-{B8854745-04E8-4CDF-91DB-57AF6F12BDD3}" dt="2022-05-18T08:48:36.612" v="1480" actId="20577"/>
          <ac:spMkLst>
            <pc:docMk/>
            <pc:sldMk cId="559685248" sldId="316"/>
            <ac:spMk id="2" creationId="{FBE2473B-DB69-FF54-518A-773148D335DC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8:54:13.866" v="1634" actId="20577"/>
          <ac:spMkLst>
            <pc:docMk/>
            <pc:sldMk cId="559685248" sldId="316"/>
            <ac:spMk id="3" creationId="{860D5AAB-1530-C9C0-446F-F1CD0E3A4468}"/>
          </ac:spMkLst>
        </pc:spChg>
      </pc:sldChg>
      <pc:sldChg chg="addSp modSp add">
        <pc:chgData name="Richardson, Ashlin FLNR:EX" userId="S::ashlin.richardson@gov.bc.ca::d1a701de-3bff-4afd-a115-b81daed2fb6a" providerId="AD" clId="Web-{B8854745-04E8-4CDF-91DB-57AF6F12BDD3}" dt="2022-05-18T08:50:50.738" v="1518" actId="20577"/>
        <pc:sldMkLst>
          <pc:docMk/>
          <pc:sldMk cId="2155013712" sldId="317"/>
        </pc:sldMkLst>
        <pc:spChg chg="mod">
          <ac:chgData name="Richardson, Ashlin FLNR:EX" userId="S::ashlin.richardson@gov.bc.ca::d1a701de-3bff-4afd-a115-b81daed2fb6a" providerId="AD" clId="Web-{B8854745-04E8-4CDF-91DB-57AF6F12BDD3}" dt="2022-05-18T08:47:33.845" v="1463" actId="20577"/>
          <ac:spMkLst>
            <pc:docMk/>
            <pc:sldMk cId="2155013712" sldId="317"/>
            <ac:spMk id="2" creationId="{FBE2473B-DB69-FF54-518A-773148D335DC}"/>
          </ac:spMkLst>
        </pc:spChg>
        <pc:spChg chg="add mod">
          <ac:chgData name="Richardson, Ashlin FLNR:EX" userId="S::ashlin.richardson@gov.bc.ca::d1a701de-3bff-4afd-a115-b81daed2fb6a" providerId="AD" clId="Web-{B8854745-04E8-4CDF-91DB-57AF6F12BDD3}" dt="2022-05-18T08:50:50.738" v="1518" actId="20577"/>
          <ac:spMkLst>
            <pc:docMk/>
            <pc:sldMk cId="2155013712" sldId="317"/>
            <ac:spMk id="3" creationId="{678975A8-529C-9B57-9570-B742C1B1A1DB}"/>
          </ac:spMkLst>
        </pc:spChg>
        <pc:picChg chg="mod">
          <ac:chgData name="Richardson, Ashlin FLNR:EX" userId="S::ashlin.richardson@gov.bc.ca::d1a701de-3bff-4afd-a115-b81daed2fb6a" providerId="AD" clId="Web-{B8854745-04E8-4CDF-91DB-57AF6F12BDD3}" dt="2022-05-18T08:47:17.173" v="1456" actId="1076"/>
          <ac:picMkLst>
            <pc:docMk/>
            <pc:sldMk cId="2155013712" sldId="317"/>
            <ac:picMk id="9" creationId="{2BCF3BDC-F199-53B3-35C9-1CF99AEB49DC}"/>
          </ac:picMkLst>
        </pc:picChg>
      </pc:sldChg>
    </pc:docChg>
  </pc:docChgLst>
  <pc:docChgLst>
    <pc:chgData name="Richardson, Ashlin FLNR:EX" userId="S::ashlin.richardson@gov.bc.ca::d1a701de-3bff-4afd-a115-b81daed2fb6a" providerId="AD" clId="Web-{0ABFEAA0-7CDD-4D70-AD29-27EE38B165AE}"/>
    <pc:docChg chg="modSld">
      <pc:chgData name="Richardson, Ashlin FLNR:EX" userId="S::ashlin.richardson@gov.bc.ca::d1a701de-3bff-4afd-a115-b81daed2fb6a" providerId="AD" clId="Web-{0ABFEAA0-7CDD-4D70-AD29-27EE38B165AE}" dt="2022-05-18T05:57:36.221" v="13" actId="20577"/>
      <pc:docMkLst>
        <pc:docMk/>
      </pc:docMkLst>
      <pc:sldChg chg="modSp">
        <pc:chgData name="Richardson, Ashlin FLNR:EX" userId="S::ashlin.richardson@gov.bc.ca::d1a701de-3bff-4afd-a115-b81daed2fb6a" providerId="AD" clId="Web-{0ABFEAA0-7CDD-4D70-AD29-27EE38B165AE}" dt="2022-05-18T05:57:24.377" v="11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0ABFEAA0-7CDD-4D70-AD29-27EE38B165AE}" dt="2022-05-18T05:57:24.377" v="11" actId="20577"/>
          <ac:spMkLst>
            <pc:docMk/>
            <pc:sldMk cId="1910197939" sldId="280"/>
            <ac:spMk id="2" creationId="{D2D14054-153A-4749-9E86-0FC44F909DE0}"/>
          </ac:spMkLst>
        </pc:spChg>
        <pc:spChg chg="mod">
          <ac:chgData name="Richardson, Ashlin FLNR:EX" userId="S::ashlin.richardson@gov.bc.ca::d1a701de-3bff-4afd-a115-b81daed2fb6a" providerId="AD" clId="Web-{0ABFEAA0-7CDD-4D70-AD29-27EE38B165AE}" dt="2022-05-18T05:57:06.502" v="9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0ABFEAA0-7CDD-4D70-AD29-27EE38B165AE}" dt="2022-05-18T05:57:36.221" v="13" actId="20577"/>
        <pc:sldMkLst>
          <pc:docMk/>
          <pc:sldMk cId="2632274583" sldId="310"/>
        </pc:sldMkLst>
        <pc:spChg chg="mod">
          <ac:chgData name="Richardson, Ashlin FLNR:EX" userId="S::ashlin.richardson@gov.bc.ca::d1a701de-3bff-4afd-a115-b81daed2fb6a" providerId="AD" clId="Web-{0ABFEAA0-7CDD-4D70-AD29-27EE38B165AE}" dt="2022-05-18T05:57:36.221" v="13" actId="20577"/>
          <ac:spMkLst>
            <pc:docMk/>
            <pc:sldMk cId="2632274583" sldId="310"/>
            <ac:spMk id="2" creationId="{0308AF54-FD0D-D925-A697-6EC9360D8CE2}"/>
          </ac:spMkLst>
        </pc:spChg>
      </pc:sldChg>
    </pc:docChg>
  </pc:docChgLst>
  <pc:docChgLst>
    <pc:chgData name="Richardson, Ashlin FLNR:EX" userId="S::ashlin.richardson@gov.bc.ca::d1a701de-3bff-4afd-a115-b81daed2fb6a" providerId="AD" clId="Web-{085F1D83-734B-4BF1-BF08-FFEA6F33E629}"/>
    <pc:docChg chg="addSld modSld sldOrd">
      <pc:chgData name="Richardson, Ashlin FLNR:EX" userId="S::ashlin.richardson@gov.bc.ca::d1a701de-3bff-4afd-a115-b81daed2fb6a" providerId="AD" clId="Web-{085F1D83-734B-4BF1-BF08-FFEA6F33E629}" dt="2022-05-17T19:51:53.607" v="253" actId="20577"/>
      <pc:docMkLst>
        <pc:docMk/>
      </pc:docMkLst>
      <pc:sldChg chg="modSp">
        <pc:chgData name="Richardson, Ashlin FLNR:EX" userId="S::ashlin.richardson@gov.bc.ca::d1a701de-3bff-4afd-a115-b81daed2fb6a" providerId="AD" clId="Web-{085F1D83-734B-4BF1-BF08-FFEA6F33E629}" dt="2022-05-17T19:17:21.620" v="162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085F1D83-734B-4BF1-BF08-FFEA6F33E629}" dt="2022-05-17T19:17:21.620" v="162" actId="20577"/>
          <ac:spMkLst>
            <pc:docMk/>
            <pc:sldMk cId="1910197939" sldId="280"/>
            <ac:spMk id="3" creationId="{88492242-C4D4-499B-9BA9-D0571FBBE90F}"/>
          </ac:spMkLst>
        </pc:spChg>
      </pc:sldChg>
      <pc:sldChg chg="modSp">
        <pc:chgData name="Richardson, Ashlin FLNR:EX" userId="S::ashlin.richardson@gov.bc.ca::d1a701de-3bff-4afd-a115-b81daed2fb6a" providerId="AD" clId="Web-{085F1D83-734B-4BF1-BF08-FFEA6F33E629}" dt="2022-05-17T19:51:35.185" v="233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085F1D83-734B-4BF1-BF08-FFEA6F33E629}" dt="2022-05-17T19:51:35.185" v="233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addSp modSp">
        <pc:chgData name="Richardson, Ashlin FLNR:EX" userId="S::ashlin.richardson@gov.bc.ca::d1a701de-3bff-4afd-a115-b81daed2fb6a" providerId="AD" clId="Web-{085F1D83-734B-4BF1-BF08-FFEA6F33E629}" dt="2022-05-17T19:04:00.097" v="18" actId="20577"/>
        <pc:sldMkLst>
          <pc:docMk/>
          <pc:sldMk cId="2318029584" sldId="282"/>
        </pc:sldMkLst>
        <pc:spChg chg="add mod">
          <ac:chgData name="Richardson, Ashlin FLNR:EX" userId="S::ashlin.richardson@gov.bc.ca::d1a701de-3bff-4afd-a115-b81daed2fb6a" providerId="AD" clId="Web-{085F1D83-734B-4BF1-BF08-FFEA6F33E629}" dt="2022-05-17T19:04:00.097" v="18" actId="20577"/>
          <ac:spMkLst>
            <pc:docMk/>
            <pc:sldMk cId="2318029584" sldId="282"/>
            <ac:spMk id="3" creationId="{E44B47C4-9536-2356-DE66-8FB63D413E35}"/>
          </ac:spMkLst>
        </pc:spChg>
        <pc:picChg chg="mod">
          <ac:chgData name="Richardson, Ashlin FLNR:EX" userId="S::ashlin.richardson@gov.bc.ca::d1a701de-3bff-4afd-a115-b81daed2fb6a" providerId="AD" clId="Web-{085F1D83-734B-4BF1-BF08-FFEA6F33E629}" dt="2022-05-17T19:03:53.862" v="14" actId="14100"/>
          <ac:picMkLst>
            <pc:docMk/>
            <pc:sldMk cId="2318029584" sldId="282"/>
            <ac:picMk id="4" creationId="{B12F6D8F-3823-9075-07B0-8DC9A4F6F468}"/>
          </ac:picMkLst>
        </pc:picChg>
      </pc:sldChg>
      <pc:sldChg chg="delSp">
        <pc:chgData name="Richardson, Ashlin FLNR:EX" userId="S::ashlin.richardson@gov.bc.ca::d1a701de-3bff-4afd-a115-b81daed2fb6a" providerId="AD" clId="Web-{085F1D83-734B-4BF1-BF08-FFEA6F33E629}" dt="2022-05-17T19:04:43.066" v="19"/>
        <pc:sldMkLst>
          <pc:docMk/>
          <pc:sldMk cId="2526672924" sldId="285"/>
        </pc:sldMkLst>
        <pc:spChg chg="del">
          <ac:chgData name="Richardson, Ashlin FLNR:EX" userId="S::ashlin.richardson@gov.bc.ca::d1a701de-3bff-4afd-a115-b81daed2fb6a" providerId="AD" clId="Web-{085F1D83-734B-4BF1-BF08-FFEA6F33E629}" dt="2022-05-17T19:04:43.066" v="19"/>
          <ac:spMkLst>
            <pc:docMk/>
            <pc:sldMk cId="2526672924" sldId="285"/>
            <ac:spMk id="2" creationId="{FBE2473B-DB69-FF54-518A-773148D335DC}"/>
          </ac:spMkLst>
        </pc:spChg>
      </pc:sldChg>
      <pc:sldChg chg="addSp delSp modSp add replId">
        <pc:chgData name="Richardson, Ashlin FLNR:EX" userId="S::ashlin.richardson@gov.bc.ca::d1a701de-3bff-4afd-a115-b81daed2fb6a" providerId="AD" clId="Web-{085F1D83-734B-4BF1-BF08-FFEA6F33E629}" dt="2022-05-17T19:05:09.769" v="27" actId="1076"/>
        <pc:sldMkLst>
          <pc:docMk/>
          <pc:sldMk cId="3867124894" sldId="287"/>
        </pc:sldMkLst>
        <pc:spChg chg="del">
          <ac:chgData name="Richardson, Ashlin FLNR:EX" userId="S::ashlin.richardson@gov.bc.ca::d1a701de-3bff-4afd-a115-b81daed2fb6a" providerId="AD" clId="Web-{085F1D83-734B-4BF1-BF08-FFEA6F33E629}" dt="2022-05-17T19:04:53.003" v="23"/>
          <ac:spMkLst>
            <pc:docMk/>
            <pc:sldMk cId="3867124894" sldId="287"/>
            <ac:spMk id="2" creationId="{FBE2473B-DB69-FF54-518A-773148D335DC}"/>
          </ac:spMkLst>
        </pc:spChg>
        <pc:spChg chg="add del mod">
          <ac:chgData name="Richardson, Ashlin FLNR:EX" userId="S::ashlin.richardson@gov.bc.ca::d1a701de-3bff-4afd-a115-b81daed2fb6a" providerId="AD" clId="Web-{085F1D83-734B-4BF1-BF08-FFEA6F33E629}" dt="2022-05-17T19:04:50.863" v="22"/>
          <ac:spMkLst>
            <pc:docMk/>
            <pc:sldMk cId="3867124894" sldId="287"/>
            <ac:spMk id="4" creationId="{E6743D95-02DA-1AF6-D377-6CAA55950C23}"/>
          </ac:spMkLst>
        </pc:spChg>
        <pc:picChg chg="add mod">
          <ac:chgData name="Richardson, Ashlin FLNR:EX" userId="S::ashlin.richardson@gov.bc.ca::d1a701de-3bff-4afd-a115-b81daed2fb6a" providerId="AD" clId="Web-{085F1D83-734B-4BF1-BF08-FFEA6F33E629}" dt="2022-05-17T19:05:09.769" v="27" actId="1076"/>
          <ac:picMkLst>
            <pc:docMk/>
            <pc:sldMk cId="3867124894" sldId="287"/>
            <ac:picMk id="5" creationId="{2F9D28DA-8475-B2DE-E39A-63A0EE41731F}"/>
          </ac:picMkLst>
        </pc:picChg>
        <pc:picChg chg="del">
          <ac:chgData name="Richardson, Ashlin FLNR:EX" userId="S::ashlin.richardson@gov.bc.ca::d1a701de-3bff-4afd-a115-b81daed2fb6a" providerId="AD" clId="Web-{085F1D83-734B-4BF1-BF08-FFEA6F33E629}" dt="2022-05-17T19:04:49.863" v="21"/>
          <ac:picMkLst>
            <pc:docMk/>
            <pc:sldMk cId="3867124894" sldId="287"/>
            <ac:picMk id="9" creationId="{2BCF3BDC-F199-53B3-35C9-1CF99AEB49DC}"/>
          </ac:picMkLst>
        </pc:picChg>
      </pc:sldChg>
      <pc:sldChg chg="modSp add replId">
        <pc:chgData name="Richardson, Ashlin FLNR:EX" userId="S::ashlin.richardson@gov.bc.ca::d1a701de-3bff-4afd-a115-b81daed2fb6a" providerId="AD" clId="Web-{085F1D83-734B-4BF1-BF08-FFEA6F33E629}" dt="2022-05-17T19:51:53.607" v="253" actId="20577"/>
        <pc:sldMkLst>
          <pc:docMk/>
          <pc:sldMk cId="2268009954" sldId="288"/>
        </pc:sldMkLst>
        <pc:spChg chg="mod">
          <ac:chgData name="Richardson, Ashlin FLNR:EX" userId="S::ashlin.richardson@gov.bc.ca::d1a701de-3bff-4afd-a115-b81daed2fb6a" providerId="AD" clId="Web-{085F1D83-734B-4BF1-BF08-FFEA6F33E629}" dt="2022-05-17T19:51:53.607" v="253" actId="20577"/>
          <ac:spMkLst>
            <pc:docMk/>
            <pc:sldMk cId="2268009954" sldId="288"/>
            <ac:spMk id="3" creationId="{020449F7-E42E-EFE6-0644-BD30ADDB6792}"/>
          </ac:spMkLst>
        </pc:spChg>
      </pc:sldChg>
      <pc:sldChg chg="addSp delSp modSp add replId">
        <pc:chgData name="Richardson, Ashlin FLNR:EX" userId="S::ashlin.richardson@gov.bc.ca::d1a701de-3bff-4afd-a115-b81daed2fb6a" providerId="AD" clId="Web-{085F1D83-734B-4BF1-BF08-FFEA6F33E629}" dt="2022-05-17T19:11:36.351" v="70" actId="14100"/>
        <pc:sldMkLst>
          <pc:docMk/>
          <pc:sldMk cId="2682018718" sldId="289"/>
        </pc:sldMkLst>
        <pc:spChg chg="del mod">
          <ac:chgData name="Richardson, Ashlin FLNR:EX" userId="S::ashlin.richardson@gov.bc.ca::d1a701de-3bff-4afd-a115-b81daed2fb6a" providerId="AD" clId="Web-{085F1D83-734B-4BF1-BF08-FFEA6F33E629}" dt="2022-05-17T19:10:54.569" v="65"/>
          <ac:spMkLst>
            <pc:docMk/>
            <pc:sldMk cId="2682018718" sldId="289"/>
            <ac:spMk id="3" creationId="{020449F7-E42E-EFE6-0644-BD30ADDB6792}"/>
          </ac:spMkLst>
        </pc:spChg>
        <pc:picChg chg="add mod ord">
          <ac:chgData name="Richardson, Ashlin FLNR:EX" userId="S::ashlin.richardson@gov.bc.ca::d1a701de-3bff-4afd-a115-b81daed2fb6a" providerId="AD" clId="Web-{085F1D83-734B-4BF1-BF08-FFEA6F33E629}" dt="2022-05-17T19:11:36.351" v="70" actId="14100"/>
          <ac:picMkLst>
            <pc:docMk/>
            <pc:sldMk cId="2682018718" sldId="289"/>
            <ac:picMk id="4" creationId="{2A758806-BEFF-1668-4F81-70E3AA02B7DD}"/>
          </ac:picMkLst>
        </pc:picChg>
      </pc:sldChg>
      <pc:sldChg chg="modSp add ord replId">
        <pc:chgData name="Richardson, Ashlin FLNR:EX" userId="S::ashlin.richardson@gov.bc.ca::d1a701de-3bff-4afd-a115-b81daed2fb6a" providerId="AD" clId="Web-{085F1D83-734B-4BF1-BF08-FFEA6F33E629}" dt="2022-05-17T19:22:00.076" v="202" actId="20577"/>
        <pc:sldMkLst>
          <pc:docMk/>
          <pc:sldMk cId="490111017" sldId="290"/>
        </pc:sldMkLst>
        <pc:spChg chg="mod">
          <ac:chgData name="Richardson, Ashlin FLNR:EX" userId="S::ashlin.richardson@gov.bc.ca::d1a701de-3bff-4afd-a115-b81daed2fb6a" providerId="AD" clId="Web-{085F1D83-734B-4BF1-BF08-FFEA6F33E629}" dt="2022-05-17T19:19:57.512" v="180" actId="20577"/>
          <ac:spMkLst>
            <pc:docMk/>
            <pc:sldMk cId="490111017" sldId="290"/>
            <ac:spMk id="2" creationId="{240125AE-2CD0-73E4-EEDF-EBB7248B71C9}"/>
          </ac:spMkLst>
        </pc:spChg>
        <pc:spChg chg="mod">
          <ac:chgData name="Richardson, Ashlin FLNR:EX" userId="S::ashlin.richardson@gov.bc.ca::d1a701de-3bff-4afd-a115-b81daed2fb6a" providerId="AD" clId="Web-{085F1D83-734B-4BF1-BF08-FFEA6F33E629}" dt="2022-05-17T19:22:00.076" v="202" actId="20577"/>
          <ac:spMkLst>
            <pc:docMk/>
            <pc:sldMk cId="490111017" sldId="290"/>
            <ac:spMk id="3" creationId="{020449F7-E42E-EFE6-0644-BD30ADDB6792}"/>
          </ac:spMkLst>
        </pc:spChg>
      </pc:sldChg>
      <pc:sldChg chg="modSp add replId">
        <pc:chgData name="Richardson, Ashlin FLNR:EX" userId="S::ashlin.richardson@gov.bc.ca::d1a701de-3bff-4afd-a115-b81daed2fb6a" providerId="AD" clId="Web-{085F1D83-734B-4BF1-BF08-FFEA6F33E629}" dt="2022-05-17T19:50:10.481" v="218" actId="20577"/>
        <pc:sldMkLst>
          <pc:docMk/>
          <pc:sldMk cId="3758032306" sldId="291"/>
        </pc:sldMkLst>
        <pc:spChg chg="mod">
          <ac:chgData name="Richardson, Ashlin FLNR:EX" userId="S::ashlin.richardson@gov.bc.ca::d1a701de-3bff-4afd-a115-b81daed2fb6a" providerId="AD" clId="Web-{085F1D83-734B-4BF1-BF08-FFEA6F33E629}" dt="2022-05-17T19:50:10.481" v="218" actId="20577"/>
          <ac:spMkLst>
            <pc:docMk/>
            <pc:sldMk cId="3758032306" sldId="291"/>
            <ac:spMk id="3" creationId="{020449F7-E42E-EFE6-0644-BD30ADDB6792}"/>
          </ac:spMkLst>
        </pc:spChg>
      </pc:sldChg>
    </pc:docChg>
  </pc:docChgLst>
  <pc:docChgLst>
    <pc:chgData name="Richardson, Ashlin FLNR:EX" userId="S::ashlin.richardson@gov.bc.ca::d1a701de-3bff-4afd-a115-b81daed2fb6a" providerId="AD" clId="Web-{1C9359F6-D0BB-4F24-8424-792D4D676927}"/>
    <pc:docChg chg="addSld modSld">
      <pc:chgData name="Richardson, Ashlin FLNR:EX" userId="S::ashlin.richardson@gov.bc.ca::d1a701de-3bff-4afd-a115-b81daed2fb6a" providerId="AD" clId="Web-{1C9359F6-D0BB-4F24-8424-792D4D676927}" dt="2022-05-18T03:00:16.414" v="132" actId="20577"/>
      <pc:docMkLst>
        <pc:docMk/>
      </pc:docMkLst>
      <pc:sldChg chg="modSp">
        <pc:chgData name="Richardson, Ashlin FLNR:EX" userId="S::ashlin.richardson@gov.bc.ca::d1a701de-3bff-4afd-a115-b81daed2fb6a" providerId="AD" clId="Web-{1C9359F6-D0BB-4F24-8424-792D4D676927}" dt="2022-05-18T03:00:16.414" v="132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1C9359F6-D0BB-4F24-8424-792D4D676927}" dt="2022-05-18T03:00:16.414" v="132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modSp">
        <pc:chgData name="Richardson, Ashlin FLNR:EX" userId="S::ashlin.richardson@gov.bc.ca::d1a701de-3bff-4afd-a115-b81daed2fb6a" providerId="AD" clId="Web-{1C9359F6-D0BB-4F24-8424-792D4D676927}" dt="2022-05-18T02:58:50.225" v="97" actId="20577"/>
        <pc:sldMkLst>
          <pc:docMk/>
          <pc:sldMk cId="4100404324" sldId="295"/>
        </pc:sldMkLst>
        <pc:spChg chg="mod">
          <ac:chgData name="Richardson, Ashlin FLNR:EX" userId="S::ashlin.richardson@gov.bc.ca::d1a701de-3bff-4afd-a115-b81daed2fb6a" providerId="AD" clId="Web-{1C9359F6-D0BB-4F24-8424-792D4D676927}" dt="2022-05-18T02:48:50.624" v="75" actId="1076"/>
          <ac:spMkLst>
            <pc:docMk/>
            <pc:sldMk cId="4100404324" sldId="295"/>
            <ac:spMk id="2" creationId="{DF0973D1-2335-DC20-FF04-EB2FFF82422D}"/>
          </ac:spMkLst>
        </pc:spChg>
        <pc:spChg chg="mod">
          <ac:chgData name="Richardson, Ashlin FLNR:EX" userId="S::ashlin.richardson@gov.bc.ca::d1a701de-3bff-4afd-a115-b81daed2fb6a" providerId="AD" clId="Web-{1C9359F6-D0BB-4F24-8424-792D4D676927}" dt="2022-05-18T02:58:50.225" v="97" actId="20577"/>
          <ac:spMkLst>
            <pc:docMk/>
            <pc:sldMk cId="4100404324" sldId="295"/>
            <ac:spMk id="10" creationId="{D67AA00F-FDC0-F483-8BC1-182F9742E831}"/>
          </ac:spMkLst>
        </pc:spChg>
      </pc:sldChg>
      <pc:sldChg chg="addSp delSp modSp new">
        <pc:chgData name="Richardson, Ashlin FLNR:EX" userId="S::ashlin.richardson@gov.bc.ca::d1a701de-3bff-4afd-a115-b81daed2fb6a" providerId="AD" clId="Web-{1C9359F6-D0BB-4F24-8424-792D4D676927}" dt="2022-05-18T02:41:42.041" v="42" actId="20577"/>
        <pc:sldMkLst>
          <pc:docMk/>
          <pc:sldMk cId="4281327957" sldId="306"/>
        </pc:sldMkLst>
        <pc:spChg chg="mod">
          <ac:chgData name="Richardson, Ashlin FLNR:EX" userId="S::ashlin.richardson@gov.bc.ca::d1a701de-3bff-4afd-a115-b81daed2fb6a" providerId="AD" clId="Web-{1C9359F6-D0BB-4F24-8424-792D4D676927}" dt="2022-05-18T02:41:42.041" v="42" actId="20577"/>
          <ac:spMkLst>
            <pc:docMk/>
            <pc:sldMk cId="4281327957" sldId="306"/>
            <ac:spMk id="2" creationId="{B5FD8BD5-A2E7-CF2F-7DC2-68F15956B157}"/>
          </ac:spMkLst>
        </pc:spChg>
        <pc:spChg chg="del">
          <ac:chgData name="Richardson, Ashlin FLNR:EX" userId="S::ashlin.richardson@gov.bc.ca::d1a701de-3bff-4afd-a115-b81daed2fb6a" providerId="AD" clId="Web-{1C9359F6-D0BB-4F24-8424-792D4D676927}" dt="2022-05-18T02:39:42.946" v="1"/>
          <ac:spMkLst>
            <pc:docMk/>
            <pc:sldMk cId="4281327957" sldId="306"/>
            <ac:spMk id="3" creationId="{8E351C41-8E9A-1605-A957-E929B88A0E3D}"/>
          </ac:spMkLst>
        </pc:spChg>
        <pc:picChg chg="add mod ord">
          <ac:chgData name="Richardson, Ashlin FLNR:EX" userId="S::ashlin.richardson@gov.bc.ca::d1a701de-3bff-4afd-a115-b81daed2fb6a" providerId="AD" clId="Web-{1C9359F6-D0BB-4F24-8424-792D4D676927}" dt="2022-05-18T02:40:09.899" v="7" actId="14100"/>
          <ac:picMkLst>
            <pc:docMk/>
            <pc:sldMk cId="4281327957" sldId="306"/>
            <ac:picMk id="4" creationId="{B818A18A-0F89-414E-8615-703233B29A9A}"/>
          </ac:picMkLst>
        </pc:picChg>
        <pc:picChg chg="add mod">
          <ac:chgData name="Richardson, Ashlin FLNR:EX" userId="S::ashlin.richardson@gov.bc.ca::d1a701de-3bff-4afd-a115-b81daed2fb6a" providerId="AD" clId="Web-{1C9359F6-D0BB-4F24-8424-792D4D676927}" dt="2022-05-18T02:40:00.165" v="5" actId="14100"/>
          <ac:picMkLst>
            <pc:docMk/>
            <pc:sldMk cId="4281327957" sldId="306"/>
            <ac:picMk id="5" creationId="{4DBBCA4E-9C64-80C4-F599-814C2966CB43}"/>
          </ac:picMkLst>
        </pc:picChg>
      </pc:sldChg>
      <pc:sldChg chg="modSp add replId">
        <pc:chgData name="Richardson, Ashlin FLNR:EX" userId="S::ashlin.richardson@gov.bc.ca::d1a701de-3bff-4afd-a115-b81daed2fb6a" providerId="AD" clId="Web-{1C9359F6-D0BB-4F24-8424-792D4D676927}" dt="2022-05-18T02:44:22.840" v="74" actId="20577"/>
        <pc:sldMkLst>
          <pc:docMk/>
          <pc:sldMk cId="3441149989" sldId="307"/>
        </pc:sldMkLst>
        <pc:spChg chg="mod">
          <ac:chgData name="Richardson, Ashlin FLNR:EX" userId="S::ashlin.richardson@gov.bc.ca::d1a701de-3bff-4afd-a115-b81daed2fb6a" providerId="AD" clId="Web-{1C9359F6-D0BB-4F24-8424-792D4D676927}" dt="2022-05-18T02:44:22.840" v="74" actId="20577"/>
          <ac:spMkLst>
            <pc:docMk/>
            <pc:sldMk cId="3441149989" sldId="307"/>
            <ac:spMk id="2" creationId="{B5FD8BD5-A2E7-CF2F-7DC2-68F15956B157}"/>
          </ac:spMkLst>
        </pc:spChg>
      </pc:sldChg>
    </pc:docChg>
  </pc:docChgLst>
  <pc:docChgLst>
    <pc:chgData name="Richardson, Ashlin FLNR:EX" userId="S::ashlin.richardson@gov.bc.ca::d1a701de-3bff-4afd-a115-b81daed2fb6a" providerId="AD" clId="Web-{A94FFA6E-3223-42EC-BF09-6DF7F30B6BFD}"/>
    <pc:docChg chg="addSld modSld sldOrd">
      <pc:chgData name="Richardson, Ashlin FLNR:EX" userId="S::ashlin.richardson@gov.bc.ca::d1a701de-3bff-4afd-a115-b81daed2fb6a" providerId="AD" clId="Web-{A94FFA6E-3223-42EC-BF09-6DF7F30B6BFD}" dt="2022-05-17T22:19:48.391" v="268" actId="20577"/>
      <pc:docMkLst>
        <pc:docMk/>
      </pc:docMkLst>
      <pc:sldChg chg="delSp">
        <pc:chgData name="Richardson, Ashlin FLNR:EX" userId="S::ashlin.richardson@gov.bc.ca::d1a701de-3bff-4afd-a115-b81daed2fb6a" providerId="AD" clId="Web-{A94FFA6E-3223-42EC-BF09-6DF7F30B6BFD}" dt="2022-05-17T21:57:37.340" v="23"/>
        <pc:sldMkLst>
          <pc:docMk/>
          <pc:sldMk cId="2358810240" sldId="259"/>
        </pc:sldMkLst>
        <pc:picChg chg="del">
          <ac:chgData name="Richardson, Ashlin FLNR:EX" userId="S::ashlin.richardson@gov.bc.ca::d1a701de-3bff-4afd-a115-b81daed2fb6a" providerId="AD" clId="Web-{A94FFA6E-3223-42EC-BF09-6DF7F30B6BFD}" dt="2022-05-17T21:57:37.340" v="23"/>
          <ac:picMkLst>
            <pc:docMk/>
            <pc:sldMk cId="2358810240" sldId="259"/>
            <ac:picMk id="4" creationId="{33B17FDE-E101-4A2D-B86E-A50AF6567376}"/>
          </ac:picMkLst>
        </pc:picChg>
      </pc:sldChg>
      <pc:sldChg chg="ord">
        <pc:chgData name="Richardson, Ashlin FLNR:EX" userId="S::ashlin.richardson@gov.bc.ca::d1a701de-3bff-4afd-a115-b81daed2fb6a" providerId="AD" clId="Web-{A94FFA6E-3223-42EC-BF09-6DF7F30B6BFD}" dt="2022-05-17T21:54:13.524" v="8"/>
        <pc:sldMkLst>
          <pc:docMk/>
          <pc:sldMk cId="3835387684" sldId="284"/>
        </pc:sldMkLst>
      </pc:sldChg>
      <pc:sldChg chg="addSp modSp">
        <pc:chgData name="Richardson, Ashlin FLNR:EX" userId="S::ashlin.richardson@gov.bc.ca::d1a701de-3bff-4afd-a115-b81daed2fb6a" providerId="AD" clId="Web-{A94FFA6E-3223-42EC-BF09-6DF7F30B6BFD}" dt="2022-05-17T22:12:14.463" v="194" actId="20577"/>
        <pc:sldMkLst>
          <pc:docMk/>
          <pc:sldMk cId="2682018718" sldId="289"/>
        </pc:sldMkLst>
        <pc:spChg chg="add mod">
          <ac:chgData name="Richardson, Ashlin FLNR:EX" userId="S::ashlin.richardson@gov.bc.ca::d1a701de-3bff-4afd-a115-b81daed2fb6a" providerId="AD" clId="Web-{A94FFA6E-3223-42EC-BF09-6DF7F30B6BFD}" dt="2022-05-17T22:12:14.463" v="194" actId="20577"/>
          <ac:spMkLst>
            <pc:docMk/>
            <pc:sldMk cId="2682018718" sldId="289"/>
            <ac:spMk id="3" creationId="{7504291D-B981-AB85-D6A8-B399C4338DF0}"/>
          </ac:spMkLst>
        </pc:spChg>
      </pc:sldChg>
      <pc:sldChg chg="modSp ord">
        <pc:chgData name="Richardson, Ashlin FLNR:EX" userId="S::ashlin.richardson@gov.bc.ca::d1a701de-3bff-4afd-a115-b81daed2fb6a" providerId="AD" clId="Web-{A94FFA6E-3223-42EC-BF09-6DF7F30B6BFD}" dt="2022-05-17T22:05:26.206" v="132" actId="20577"/>
        <pc:sldMkLst>
          <pc:docMk/>
          <pc:sldMk cId="843404255" sldId="292"/>
        </pc:sldMkLst>
        <pc:spChg chg="mod">
          <ac:chgData name="Richardson, Ashlin FLNR:EX" userId="S::ashlin.richardson@gov.bc.ca::d1a701de-3bff-4afd-a115-b81daed2fb6a" providerId="AD" clId="Web-{A94FFA6E-3223-42EC-BF09-6DF7F30B6BFD}" dt="2022-05-17T22:05:26.206" v="132" actId="20577"/>
          <ac:spMkLst>
            <pc:docMk/>
            <pc:sldMk cId="843404255" sldId="292"/>
            <ac:spMk id="6" creationId="{8D8FC09D-25BC-2F0F-0EBF-24B77526949E}"/>
          </ac:spMkLst>
        </pc:spChg>
      </pc:sldChg>
      <pc:sldChg chg="modSp">
        <pc:chgData name="Richardson, Ashlin FLNR:EX" userId="S::ashlin.richardson@gov.bc.ca::d1a701de-3bff-4afd-a115-b81daed2fb6a" providerId="AD" clId="Web-{A94FFA6E-3223-42EC-BF09-6DF7F30B6BFD}" dt="2022-05-17T22:17:05.529" v="259" actId="14100"/>
        <pc:sldMkLst>
          <pc:docMk/>
          <pc:sldMk cId="3889629717" sldId="293"/>
        </pc:sldMkLst>
        <pc:picChg chg="mod">
          <ac:chgData name="Richardson, Ashlin FLNR:EX" userId="S::ashlin.richardson@gov.bc.ca::d1a701de-3bff-4afd-a115-b81daed2fb6a" providerId="AD" clId="Web-{A94FFA6E-3223-42EC-BF09-6DF7F30B6BFD}" dt="2022-05-17T22:17:05.529" v="259" actId="14100"/>
          <ac:picMkLst>
            <pc:docMk/>
            <pc:sldMk cId="3889629717" sldId="293"/>
            <ac:picMk id="4" creationId="{59850B48-E66B-1371-73B9-FD7ECF85BD6B}"/>
          </ac:picMkLst>
        </pc:picChg>
        <pc:picChg chg="mod">
          <ac:chgData name="Richardson, Ashlin FLNR:EX" userId="S::ashlin.richardson@gov.bc.ca::d1a701de-3bff-4afd-a115-b81daed2fb6a" providerId="AD" clId="Web-{A94FFA6E-3223-42EC-BF09-6DF7F30B6BFD}" dt="2022-05-17T22:17:02.483" v="258" actId="1076"/>
          <ac:picMkLst>
            <pc:docMk/>
            <pc:sldMk cId="3889629717" sldId="293"/>
            <ac:picMk id="5" creationId="{8243FE11-E343-2755-D77C-620057AD0753}"/>
          </ac:picMkLst>
        </pc:picChg>
      </pc:sldChg>
      <pc:sldChg chg="addSp modSp">
        <pc:chgData name="Richardson, Ashlin FLNR:EX" userId="S::ashlin.richardson@gov.bc.ca::d1a701de-3bff-4afd-a115-b81daed2fb6a" providerId="AD" clId="Web-{A94FFA6E-3223-42EC-BF09-6DF7F30B6BFD}" dt="2022-05-17T22:19:48.391" v="268" actId="20577"/>
        <pc:sldMkLst>
          <pc:docMk/>
          <pc:sldMk cId="1685244532" sldId="296"/>
        </pc:sldMkLst>
        <pc:spChg chg="add mod">
          <ac:chgData name="Richardson, Ashlin FLNR:EX" userId="S::ashlin.richardson@gov.bc.ca::d1a701de-3bff-4afd-a115-b81daed2fb6a" providerId="AD" clId="Web-{A94FFA6E-3223-42EC-BF09-6DF7F30B6BFD}" dt="2022-05-17T22:16:40.060" v="255" actId="14100"/>
          <ac:spMkLst>
            <pc:docMk/>
            <pc:sldMk cId="1685244532" sldId="296"/>
            <ac:spMk id="3" creationId="{3DA30646-29CE-429B-CB53-CAA84680B819}"/>
          </ac:spMkLst>
        </pc:spChg>
        <pc:spChg chg="add mod">
          <ac:chgData name="Richardson, Ashlin FLNR:EX" userId="S::ashlin.richardson@gov.bc.ca::d1a701de-3bff-4afd-a115-b81daed2fb6a" providerId="AD" clId="Web-{A94FFA6E-3223-42EC-BF09-6DF7F30B6BFD}" dt="2022-05-17T22:19:48.391" v="268" actId="20577"/>
          <ac:spMkLst>
            <pc:docMk/>
            <pc:sldMk cId="1685244532" sldId="296"/>
            <ac:spMk id="6" creationId="{464B8E4A-4BFD-AFE4-CCF8-01F35C219205}"/>
          </ac:spMkLst>
        </pc:spChg>
      </pc:sldChg>
      <pc:sldChg chg="addSp delSp modSp mod setBg">
        <pc:chgData name="Richardson, Ashlin FLNR:EX" userId="S::ashlin.richardson@gov.bc.ca::d1a701de-3bff-4afd-a115-b81daed2fb6a" providerId="AD" clId="Web-{A94FFA6E-3223-42EC-BF09-6DF7F30B6BFD}" dt="2022-05-17T21:54:09.758" v="7" actId="20577"/>
        <pc:sldMkLst>
          <pc:docMk/>
          <pc:sldMk cId="4007738000" sldId="297"/>
        </pc:sldMkLst>
        <pc:spChg chg="mod ord">
          <ac:chgData name="Richardson, Ashlin FLNR:EX" userId="S::ashlin.richardson@gov.bc.ca::d1a701de-3bff-4afd-a115-b81daed2fb6a" providerId="AD" clId="Web-{A94FFA6E-3223-42EC-BF09-6DF7F30B6BFD}" dt="2022-05-17T21:54:09.758" v="7" actId="20577"/>
          <ac:spMkLst>
            <pc:docMk/>
            <pc:sldMk cId="4007738000" sldId="297"/>
            <ac:spMk id="2" creationId="{337E91DD-9ED0-E0FB-DFD0-2AED333001D2}"/>
          </ac:spMkLst>
        </pc:spChg>
        <pc:spChg chg="add">
          <ac:chgData name="Richardson, Ashlin FLNR:EX" userId="S::ashlin.richardson@gov.bc.ca::d1a701de-3bff-4afd-a115-b81daed2fb6a" providerId="AD" clId="Web-{A94FFA6E-3223-42EC-BF09-6DF7F30B6BFD}" dt="2022-05-17T21:48:35.425" v="5"/>
          <ac:spMkLst>
            <pc:docMk/>
            <pc:sldMk cId="4007738000" sldId="297"/>
            <ac:spMk id="9" creationId="{53F29798-D584-4792-9B62-3F5F5C36D619}"/>
          </ac:spMkLst>
        </pc:spChg>
        <pc:picChg chg="add mod">
          <ac:chgData name="Richardson, Ashlin FLNR:EX" userId="S::ashlin.richardson@gov.bc.ca::d1a701de-3bff-4afd-a115-b81daed2fb6a" providerId="AD" clId="Web-{A94FFA6E-3223-42EC-BF09-6DF7F30B6BFD}" dt="2022-05-17T21:48:35.425" v="5"/>
          <ac:picMkLst>
            <pc:docMk/>
            <pc:sldMk cId="4007738000" sldId="297"/>
            <ac:picMk id="3" creationId="{67E5BEB6-618F-35A6-9681-18F4A6DDEF23}"/>
          </ac:picMkLst>
        </pc:picChg>
        <pc:picChg chg="mod">
          <ac:chgData name="Richardson, Ashlin FLNR:EX" userId="S::ashlin.richardson@gov.bc.ca::d1a701de-3bff-4afd-a115-b81daed2fb6a" providerId="AD" clId="Web-{A94FFA6E-3223-42EC-BF09-6DF7F30B6BFD}" dt="2022-05-17T21:48:35.425" v="5"/>
          <ac:picMkLst>
            <pc:docMk/>
            <pc:sldMk cId="4007738000" sldId="297"/>
            <ac:picMk id="4" creationId="{9E48A6A4-EE02-6DEE-7872-4BF5F9908CC8}"/>
          </ac:picMkLst>
        </pc:picChg>
        <pc:picChg chg="del">
          <ac:chgData name="Richardson, Ashlin FLNR:EX" userId="S::ashlin.richardson@gov.bc.ca::d1a701de-3bff-4afd-a115-b81daed2fb6a" providerId="AD" clId="Web-{A94FFA6E-3223-42EC-BF09-6DF7F30B6BFD}" dt="2022-05-17T21:48:05.800" v="0"/>
          <ac:picMkLst>
            <pc:docMk/>
            <pc:sldMk cId="4007738000" sldId="297"/>
            <ac:picMk id="5" creationId="{9491A6B1-F7CB-82FE-1362-326D0BCB2C9C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A94FFA6E-3223-42EC-BF09-6DF7F30B6BFD}" dt="2022-05-17T21:55:28.150" v="17" actId="14100"/>
        <pc:sldMkLst>
          <pc:docMk/>
          <pc:sldMk cId="3596486798" sldId="298"/>
        </pc:sldMkLst>
        <pc:spChg chg="del mod">
          <ac:chgData name="Richardson, Ashlin FLNR:EX" userId="S::ashlin.richardson@gov.bc.ca::d1a701de-3bff-4afd-a115-b81daed2fb6a" providerId="AD" clId="Web-{A94FFA6E-3223-42EC-BF09-6DF7F30B6BFD}" dt="2022-05-17T21:54:56.306" v="13"/>
          <ac:spMkLst>
            <pc:docMk/>
            <pc:sldMk cId="3596486798" sldId="298"/>
            <ac:spMk id="3" creationId="{020449F7-E42E-EFE6-0644-BD30ADDB6792}"/>
          </ac:spMkLst>
        </pc:spChg>
        <pc:spChg chg="add del mod">
          <ac:chgData name="Richardson, Ashlin FLNR:EX" userId="S::ashlin.richardson@gov.bc.ca::d1a701de-3bff-4afd-a115-b81daed2fb6a" providerId="AD" clId="Web-{A94FFA6E-3223-42EC-BF09-6DF7F30B6BFD}" dt="2022-05-17T21:55:20.056" v="16"/>
          <ac:spMkLst>
            <pc:docMk/>
            <pc:sldMk cId="3596486798" sldId="298"/>
            <ac:spMk id="6" creationId="{3EDA03A7-8BF5-798A-AC81-A7E6A989FD5E}"/>
          </ac:spMkLst>
        </pc:spChg>
        <pc:picChg chg="add mod">
          <ac:chgData name="Richardson, Ashlin FLNR:EX" userId="S::ashlin.richardson@gov.bc.ca::d1a701de-3bff-4afd-a115-b81daed2fb6a" providerId="AD" clId="Web-{A94FFA6E-3223-42EC-BF09-6DF7F30B6BFD}" dt="2022-05-17T21:55:28.150" v="17" actId="14100"/>
          <ac:picMkLst>
            <pc:docMk/>
            <pc:sldMk cId="3596486798" sldId="298"/>
            <ac:picMk id="4" creationId="{564F4396-C6D0-E541-9230-BF04E9493890}"/>
          </ac:picMkLst>
        </pc:picChg>
      </pc:sldChg>
      <pc:sldChg chg="delSp new">
        <pc:chgData name="Richardson, Ashlin FLNR:EX" userId="S::ashlin.richardson@gov.bc.ca::d1a701de-3bff-4afd-a115-b81daed2fb6a" providerId="AD" clId="Web-{A94FFA6E-3223-42EC-BF09-6DF7F30B6BFD}" dt="2022-05-17T21:56:21.260" v="20"/>
        <pc:sldMkLst>
          <pc:docMk/>
          <pc:sldMk cId="2359126133" sldId="299"/>
        </pc:sldMkLst>
        <pc:spChg chg="del">
          <ac:chgData name="Richardson, Ashlin FLNR:EX" userId="S::ashlin.richardson@gov.bc.ca::d1a701de-3bff-4afd-a115-b81daed2fb6a" providerId="AD" clId="Web-{A94FFA6E-3223-42EC-BF09-6DF7F30B6BFD}" dt="2022-05-17T21:56:18.807" v="19"/>
          <ac:spMkLst>
            <pc:docMk/>
            <pc:sldMk cId="2359126133" sldId="299"/>
            <ac:spMk id="2" creationId="{13ED0BE2-8222-8069-7C9C-F7128DD6BF2C}"/>
          </ac:spMkLst>
        </pc:spChg>
        <pc:spChg chg="del">
          <ac:chgData name="Richardson, Ashlin FLNR:EX" userId="S::ashlin.richardson@gov.bc.ca::d1a701de-3bff-4afd-a115-b81daed2fb6a" providerId="AD" clId="Web-{A94FFA6E-3223-42EC-BF09-6DF7F30B6BFD}" dt="2022-05-17T21:56:21.260" v="20"/>
          <ac:spMkLst>
            <pc:docMk/>
            <pc:sldMk cId="2359126133" sldId="299"/>
            <ac:spMk id="3" creationId="{2A865CE0-FEB2-2D96-99CD-19F3BC1F5161}"/>
          </ac:spMkLst>
        </pc:spChg>
      </pc:sldChg>
      <pc:sldChg chg="add replId">
        <pc:chgData name="Richardson, Ashlin FLNR:EX" userId="S::ashlin.richardson@gov.bc.ca::d1a701de-3bff-4afd-a115-b81daed2fb6a" providerId="AD" clId="Web-{A94FFA6E-3223-42EC-BF09-6DF7F30B6BFD}" dt="2022-05-17T21:56:23.854" v="21"/>
        <pc:sldMkLst>
          <pc:docMk/>
          <pc:sldMk cId="863008476" sldId="300"/>
        </pc:sldMkLst>
      </pc:sldChg>
      <pc:sldChg chg="add replId">
        <pc:chgData name="Richardson, Ashlin FLNR:EX" userId="S::ashlin.richardson@gov.bc.ca::d1a701de-3bff-4afd-a115-b81daed2fb6a" providerId="AD" clId="Web-{A94FFA6E-3223-42EC-BF09-6DF7F30B6BFD}" dt="2022-05-17T21:56:26.261" v="22"/>
        <pc:sldMkLst>
          <pc:docMk/>
          <pc:sldMk cId="1902388870" sldId="301"/>
        </pc:sldMkLst>
      </pc:sldChg>
      <pc:sldChg chg="addSp delSp modSp new ord">
        <pc:chgData name="Richardson, Ashlin FLNR:EX" userId="S::ashlin.richardson@gov.bc.ca::d1a701de-3bff-4afd-a115-b81daed2fb6a" providerId="AD" clId="Web-{A94FFA6E-3223-42EC-BF09-6DF7F30B6BFD}" dt="2022-05-17T22:15:54.435" v="238" actId="14100"/>
        <pc:sldMkLst>
          <pc:docMk/>
          <pc:sldMk cId="2424885223" sldId="302"/>
        </pc:sldMkLst>
        <pc:spChg chg="del">
          <ac:chgData name="Richardson, Ashlin FLNR:EX" userId="S::ashlin.richardson@gov.bc.ca::d1a701de-3bff-4afd-a115-b81daed2fb6a" providerId="AD" clId="Web-{A94FFA6E-3223-42EC-BF09-6DF7F30B6BFD}" dt="2022-05-17T21:58:52.278" v="27"/>
          <ac:spMkLst>
            <pc:docMk/>
            <pc:sldMk cId="2424885223" sldId="302"/>
            <ac:spMk id="2" creationId="{496AFB34-0156-8A16-EFC2-65C7B53FD204}"/>
          </ac:spMkLst>
        </pc:spChg>
        <pc:spChg chg="del">
          <ac:chgData name="Richardson, Ashlin FLNR:EX" userId="S::ashlin.richardson@gov.bc.ca::d1a701de-3bff-4afd-a115-b81daed2fb6a" providerId="AD" clId="Web-{A94FFA6E-3223-42EC-BF09-6DF7F30B6BFD}" dt="2022-05-17T21:58:53.685" v="28"/>
          <ac:spMkLst>
            <pc:docMk/>
            <pc:sldMk cId="2424885223" sldId="302"/>
            <ac:spMk id="3" creationId="{3872A74F-D36E-D9E2-FB57-8798E73D7990}"/>
          </ac:spMkLst>
        </pc:spChg>
        <pc:spChg chg="add mod">
          <ac:chgData name="Richardson, Ashlin FLNR:EX" userId="S::ashlin.richardson@gov.bc.ca::d1a701de-3bff-4afd-a115-b81daed2fb6a" providerId="AD" clId="Web-{A94FFA6E-3223-42EC-BF09-6DF7F30B6BFD}" dt="2022-05-17T22:15:54.435" v="238" actId="14100"/>
          <ac:spMkLst>
            <pc:docMk/>
            <pc:sldMk cId="2424885223" sldId="302"/>
            <ac:spMk id="5" creationId="{4056CBE3-0A68-07DA-5986-97A0FD83EE87}"/>
          </ac:spMkLst>
        </pc:spChg>
        <pc:picChg chg="add mod">
          <ac:chgData name="Richardson, Ashlin FLNR:EX" userId="S::ashlin.richardson@gov.bc.ca::d1a701de-3bff-4afd-a115-b81daed2fb6a" providerId="AD" clId="Web-{A94FFA6E-3223-42EC-BF09-6DF7F30B6BFD}" dt="2022-05-17T21:59:28.576" v="34" actId="1076"/>
          <ac:picMkLst>
            <pc:docMk/>
            <pc:sldMk cId="2424885223" sldId="302"/>
            <ac:picMk id="4" creationId="{89C8B5D5-86F9-1FAA-EF46-DCA4BF41D30C}"/>
          </ac:picMkLst>
        </pc:picChg>
      </pc:sldChg>
    </pc:docChg>
  </pc:docChgLst>
  <pc:docChgLst>
    <pc:chgData name="Richardson, Ashlin FLNR:EX" userId="S::ashlin.richardson@gov.bc.ca::d1a701de-3bff-4afd-a115-b81daed2fb6a" providerId="AD" clId="Web-{EAED3FAD-A4FB-4629-9689-E9D7C7735A72}"/>
    <pc:docChg chg="modSld">
      <pc:chgData name="Richardson, Ashlin FLNR:EX" userId="S::ashlin.richardson@gov.bc.ca::d1a701de-3bff-4afd-a115-b81daed2fb6a" providerId="AD" clId="Web-{EAED3FAD-A4FB-4629-9689-E9D7C7735A72}" dt="2022-05-18T18:43:46.853" v="316" actId="20577"/>
      <pc:docMkLst>
        <pc:docMk/>
      </pc:docMkLst>
      <pc:sldChg chg="addSp modSp">
        <pc:chgData name="Richardson, Ashlin FLNR:EX" userId="S::ashlin.richardson@gov.bc.ca::d1a701de-3bff-4afd-a115-b81daed2fb6a" providerId="AD" clId="Web-{EAED3FAD-A4FB-4629-9689-E9D7C7735A72}" dt="2022-05-18T18:43:46.853" v="316" actId="20577"/>
        <pc:sldMkLst>
          <pc:docMk/>
          <pc:sldMk cId="4007738000" sldId="297"/>
        </pc:sldMkLst>
        <pc:spChg chg="mod">
          <ac:chgData name="Richardson, Ashlin FLNR:EX" userId="S::ashlin.richardson@gov.bc.ca::d1a701de-3bff-4afd-a115-b81daed2fb6a" providerId="AD" clId="Web-{EAED3FAD-A4FB-4629-9689-E9D7C7735A72}" dt="2022-05-18T18:35:37.862" v="9" actId="20577"/>
          <ac:spMkLst>
            <pc:docMk/>
            <pc:sldMk cId="4007738000" sldId="297"/>
            <ac:spMk id="2" creationId="{337E91DD-9ED0-E0FB-DFD0-2AED333001D2}"/>
          </ac:spMkLst>
        </pc:spChg>
        <pc:spChg chg="add mod">
          <ac:chgData name="Richardson, Ashlin FLNR:EX" userId="S::ashlin.richardson@gov.bc.ca::d1a701de-3bff-4afd-a115-b81daed2fb6a" providerId="AD" clId="Web-{EAED3FAD-A4FB-4629-9689-E9D7C7735A72}" dt="2022-05-18T18:43:46.853" v="316" actId="20577"/>
          <ac:spMkLst>
            <pc:docMk/>
            <pc:sldMk cId="4007738000" sldId="297"/>
            <ac:spMk id="7" creationId="{EA6B9DBE-CCE3-FF06-6B5B-1C6B6E29B2C0}"/>
          </ac:spMkLst>
        </pc:spChg>
        <pc:picChg chg="mod">
          <ac:chgData name="Richardson, Ashlin FLNR:EX" userId="S::ashlin.richardson@gov.bc.ca::d1a701de-3bff-4afd-a115-b81daed2fb6a" providerId="AD" clId="Web-{EAED3FAD-A4FB-4629-9689-E9D7C7735A72}" dt="2022-05-18T18:33:28.251" v="3" actId="14100"/>
          <ac:picMkLst>
            <pc:docMk/>
            <pc:sldMk cId="4007738000" sldId="297"/>
            <ac:picMk id="3" creationId="{67E5BEB6-618F-35A6-9681-18F4A6DDEF23}"/>
          </ac:picMkLst>
        </pc:picChg>
        <pc:picChg chg="mod">
          <ac:chgData name="Richardson, Ashlin FLNR:EX" userId="S::ashlin.richardson@gov.bc.ca::d1a701de-3bff-4afd-a115-b81daed2fb6a" providerId="AD" clId="Web-{EAED3FAD-A4FB-4629-9689-E9D7C7735A72}" dt="2022-05-18T18:33:22.485" v="1" actId="1076"/>
          <ac:picMkLst>
            <pc:docMk/>
            <pc:sldMk cId="4007738000" sldId="297"/>
            <ac:picMk id="4" creationId="{9E48A6A4-EE02-6DEE-7872-4BF5F9908CC8}"/>
          </ac:picMkLst>
        </pc:picChg>
        <pc:picChg chg="add mod">
          <ac:chgData name="Richardson, Ashlin FLNR:EX" userId="S::ashlin.richardson@gov.bc.ca::d1a701de-3bff-4afd-a115-b81daed2fb6a" providerId="AD" clId="Web-{EAED3FAD-A4FB-4629-9689-E9D7C7735A72}" dt="2022-05-18T18:35:03.377" v="8" actId="14100"/>
          <ac:picMkLst>
            <pc:docMk/>
            <pc:sldMk cId="4007738000" sldId="297"/>
            <ac:picMk id="6" creationId="{A4B5F09F-08B5-AE95-14FF-69637F7217D9}"/>
          </ac:picMkLst>
        </pc:picChg>
      </pc:sldChg>
    </pc:docChg>
  </pc:docChgLst>
  <pc:docChgLst>
    <pc:chgData name="Richardson, Ashlin FLNR:EX" userId="S::ashlin.richardson@gov.bc.ca::d1a701de-3bff-4afd-a115-b81daed2fb6a" providerId="AD" clId="Web-{6BF282F7-54B2-4AB1-898B-300E8DC4E434}"/>
    <pc:docChg chg="addSld modSld sldOrd">
      <pc:chgData name="Richardson, Ashlin FLNR:EX" userId="S::ashlin.richardson@gov.bc.ca::d1a701de-3bff-4afd-a115-b81daed2fb6a" providerId="AD" clId="Web-{6BF282F7-54B2-4AB1-898B-300E8DC4E434}" dt="2022-05-17T19:01:46.862" v="959" actId="20577"/>
      <pc:docMkLst>
        <pc:docMk/>
      </pc:docMkLst>
      <pc:sldChg chg="modSp">
        <pc:chgData name="Richardson, Ashlin FLNR:EX" userId="S::ashlin.richardson@gov.bc.ca::d1a701de-3bff-4afd-a115-b81daed2fb6a" providerId="AD" clId="Web-{6BF282F7-54B2-4AB1-898B-300E8DC4E434}" dt="2022-05-17T18:48:22.037" v="878" actId="1076"/>
        <pc:sldMkLst>
          <pc:docMk/>
          <pc:sldMk cId="109857222" sldId="256"/>
        </pc:sldMkLst>
        <pc:spChg chg="mod">
          <ac:chgData name="Richardson, Ashlin FLNR:EX" userId="S::ashlin.richardson@gov.bc.ca::d1a701de-3bff-4afd-a115-b81daed2fb6a" providerId="AD" clId="Web-{6BF282F7-54B2-4AB1-898B-300E8DC4E434}" dt="2022-05-17T18:16:06.134" v="13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ichardson, Ashlin FLNR:EX" userId="S::ashlin.richardson@gov.bc.ca::d1a701de-3bff-4afd-a115-b81daed2fb6a" providerId="AD" clId="Web-{6BF282F7-54B2-4AB1-898B-300E8DC4E434}" dt="2022-05-17T18:15:45.383" v="11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Richardson, Ashlin FLNR:EX" userId="S::ashlin.richardson@gov.bc.ca::d1a701de-3bff-4afd-a115-b81daed2fb6a" providerId="AD" clId="Web-{6BF282F7-54B2-4AB1-898B-300E8DC4E434}" dt="2022-05-17T18:48:22.037" v="878" actId="1076"/>
          <ac:spMkLst>
            <pc:docMk/>
            <pc:sldMk cId="109857222" sldId="256"/>
            <ac:spMk id="4" creationId="{75EAAD48-99C1-4CDC-A1D0-22B2067E7EC6}"/>
          </ac:spMkLst>
        </pc:spChg>
      </pc:sldChg>
      <pc:sldChg chg="modSp ord">
        <pc:chgData name="Richardson, Ashlin FLNR:EX" userId="S::ashlin.richardson@gov.bc.ca::d1a701de-3bff-4afd-a115-b81daed2fb6a" providerId="AD" clId="Web-{6BF282F7-54B2-4AB1-898B-300E8DC4E434}" dt="2022-05-17T18:41:49.375" v="704" actId="20577"/>
        <pc:sldMkLst>
          <pc:docMk/>
          <pc:sldMk cId="2358810240" sldId="259"/>
        </pc:sldMkLst>
        <pc:spChg chg="mod">
          <ac:chgData name="Richardson, Ashlin FLNR:EX" userId="S::ashlin.richardson@gov.bc.ca::d1a701de-3bff-4afd-a115-b81daed2fb6a" providerId="AD" clId="Web-{6BF282F7-54B2-4AB1-898B-300E8DC4E434}" dt="2022-05-17T18:41:49.375" v="704" actId="20577"/>
          <ac:spMkLst>
            <pc:docMk/>
            <pc:sldMk cId="2358810240" sldId="259"/>
            <ac:spMk id="3" creationId="{88D7AA6B-A6F4-4479-A12F-444A0B18217C}"/>
          </ac:spMkLst>
        </pc:spChg>
      </pc:sldChg>
      <pc:sldChg chg="addSp delSp modSp add replId">
        <pc:chgData name="Richardson, Ashlin FLNR:EX" userId="S::ashlin.richardson@gov.bc.ca::d1a701de-3bff-4afd-a115-b81daed2fb6a" providerId="AD" clId="Web-{6BF282F7-54B2-4AB1-898B-300E8DC4E434}" dt="2022-05-17T19:01:46.862" v="959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6BF282F7-54B2-4AB1-898B-300E8DC4E434}" dt="2022-05-17T19:01:46.862" v="959" actId="20577"/>
          <ac:spMkLst>
            <pc:docMk/>
            <pc:sldMk cId="1910197939" sldId="280"/>
            <ac:spMk id="3" creationId="{88492242-C4D4-499B-9BA9-D0571FBBE90F}"/>
          </ac:spMkLst>
        </pc:spChg>
        <pc:picChg chg="mod">
          <ac:chgData name="Richardson, Ashlin FLNR:EX" userId="S::ashlin.richardson@gov.bc.ca::d1a701de-3bff-4afd-a115-b81daed2fb6a" providerId="AD" clId="Web-{6BF282F7-54B2-4AB1-898B-300E8DC4E434}" dt="2022-05-17T18:46:51.192" v="871" actId="1076"/>
          <ac:picMkLst>
            <pc:docMk/>
            <pc:sldMk cId="1910197939" sldId="280"/>
            <ac:picMk id="4" creationId="{26455F5B-E4F8-4A54-9D69-E5A29C06ECCA}"/>
          </ac:picMkLst>
        </pc:picChg>
        <pc:picChg chg="mod">
          <ac:chgData name="Richardson, Ashlin FLNR:EX" userId="S::ashlin.richardson@gov.bc.ca::d1a701de-3bff-4afd-a115-b81daed2fb6a" providerId="AD" clId="Web-{6BF282F7-54B2-4AB1-898B-300E8DC4E434}" dt="2022-05-17T18:46:45.833" v="870" actId="1076"/>
          <ac:picMkLst>
            <pc:docMk/>
            <pc:sldMk cId="1910197939" sldId="280"/>
            <ac:picMk id="5" creationId="{8D67CD02-DCB7-4972-9164-BE717453BDD6}"/>
          </ac:picMkLst>
        </pc:picChg>
        <pc:picChg chg="del">
          <ac:chgData name="Richardson, Ashlin FLNR:EX" userId="S::ashlin.richardson@gov.bc.ca::d1a701de-3bff-4afd-a115-b81daed2fb6a" providerId="AD" clId="Web-{6BF282F7-54B2-4AB1-898B-300E8DC4E434}" dt="2022-05-17T18:19:41.809" v="47"/>
          <ac:picMkLst>
            <pc:docMk/>
            <pc:sldMk cId="1910197939" sldId="280"/>
            <ac:picMk id="6" creationId="{DA19DB97-8565-44D9-BC14-5702F939688C}"/>
          </ac:picMkLst>
        </pc:picChg>
        <pc:picChg chg="add mod modCrop">
          <ac:chgData name="Richardson, Ashlin FLNR:EX" userId="S::ashlin.richardson@gov.bc.ca::d1a701de-3bff-4afd-a115-b81daed2fb6a" providerId="AD" clId="Web-{6BF282F7-54B2-4AB1-898B-300E8DC4E434}" dt="2022-05-17T18:45:33.441" v="838" actId="1076"/>
          <ac:picMkLst>
            <pc:docMk/>
            <pc:sldMk cId="1910197939" sldId="280"/>
            <ac:picMk id="7" creationId="{D36480DB-8B0A-8CC3-CC34-5AAB819EB789}"/>
          </ac:picMkLst>
        </pc:picChg>
        <pc:picChg chg="mod">
          <ac:chgData name="Richardson, Ashlin FLNR:EX" userId="S::ashlin.richardson@gov.bc.ca::d1a701de-3bff-4afd-a115-b81daed2fb6a" providerId="AD" clId="Web-{6BF282F7-54B2-4AB1-898B-300E8DC4E434}" dt="2022-05-17T18:19:44.871" v="48" actId="1076"/>
          <ac:picMkLst>
            <pc:docMk/>
            <pc:sldMk cId="1910197939" sldId="280"/>
            <ac:picMk id="8" creationId="{AA2E719D-4069-4CFA-A103-8FE4FF7EFCB9}"/>
          </ac:picMkLst>
        </pc:picChg>
        <pc:picChg chg="mod">
          <ac:chgData name="Richardson, Ashlin FLNR:EX" userId="S::ashlin.richardson@gov.bc.ca::d1a701de-3bff-4afd-a115-b81daed2fb6a" providerId="AD" clId="Web-{6BF282F7-54B2-4AB1-898B-300E8DC4E434}" dt="2022-05-17T18:47:06.818" v="873" actId="1076"/>
          <ac:picMkLst>
            <pc:docMk/>
            <pc:sldMk cId="1910197939" sldId="280"/>
            <ac:picMk id="11" creationId="{7D67C7AF-E36E-48FD-979C-6B3EEC0B7BE1}"/>
          </ac:picMkLst>
        </pc:picChg>
        <pc:picChg chg="mod">
          <ac:chgData name="Richardson, Ashlin FLNR:EX" userId="S::ashlin.richardson@gov.bc.ca::d1a701de-3bff-4afd-a115-b81daed2fb6a" providerId="AD" clId="Web-{6BF282F7-54B2-4AB1-898B-300E8DC4E434}" dt="2022-05-17T18:47:17.552" v="875" actId="1076"/>
          <ac:picMkLst>
            <pc:docMk/>
            <pc:sldMk cId="1910197939" sldId="280"/>
            <ac:picMk id="12" creationId="{861334B2-9A82-4AE8-8165-9A542E5E7797}"/>
          </ac:picMkLst>
        </pc:picChg>
        <pc:picChg chg="mod modCrop">
          <ac:chgData name="Richardson, Ashlin FLNR:EX" userId="S::ashlin.richardson@gov.bc.ca::d1a701de-3bff-4afd-a115-b81daed2fb6a" providerId="AD" clId="Web-{6BF282F7-54B2-4AB1-898B-300E8DC4E434}" dt="2022-05-17T18:46:39.864" v="869"/>
          <ac:picMkLst>
            <pc:docMk/>
            <pc:sldMk cId="1910197939" sldId="280"/>
            <ac:picMk id="13" creationId="{B3ACDF49-5F17-4010-8480-5627B665E455}"/>
          </ac:picMkLst>
        </pc:picChg>
      </pc:sldChg>
      <pc:sldChg chg="modSp new">
        <pc:chgData name="Richardson, Ashlin FLNR:EX" userId="S::ashlin.richardson@gov.bc.ca::d1a701de-3bff-4afd-a115-b81daed2fb6a" providerId="AD" clId="Web-{6BF282F7-54B2-4AB1-898B-300E8DC4E434}" dt="2022-05-17T19:01:36.018" v="944" actId="20577"/>
        <pc:sldMkLst>
          <pc:docMk/>
          <pc:sldMk cId="2525840834" sldId="281"/>
        </pc:sldMkLst>
        <pc:spChg chg="mod">
          <ac:chgData name="Richardson, Ashlin FLNR:EX" userId="S::ashlin.richardson@gov.bc.ca::d1a701de-3bff-4afd-a115-b81daed2fb6a" providerId="AD" clId="Web-{6BF282F7-54B2-4AB1-898B-300E8DC4E434}" dt="2022-05-17T19:01:36.018" v="944" actId="20577"/>
          <ac:spMkLst>
            <pc:docMk/>
            <pc:sldMk cId="2525840834" sldId="281"/>
            <ac:spMk id="3" creationId="{020449F7-E42E-EFE6-0644-BD30ADDB6792}"/>
          </ac:spMkLst>
        </pc:spChg>
      </pc:sldChg>
      <pc:sldChg chg="addSp delSp modSp new">
        <pc:chgData name="Richardson, Ashlin FLNR:EX" userId="S::ashlin.richardson@gov.bc.ca::d1a701de-3bff-4afd-a115-b81daed2fb6a" providerId="AD" clId="Web-{6BF282F7-54B2-4AB1-898B-300E8DC4E434}" dt="2022-05-17T18:53:50.230" v="883" actId="1076"/>
        <pc:sldMkLst>
          <pc:docMk/>
          <pc:sldMk cId="2318029584" sldId="282"/>
        </pc:sldMkLst>
        <pc:spChg chg="del">
          <ac:chgData name="Richardson, Ashlin FLNR:EX" userId="S::ashlin.richardson@gov.bc.ca::d1a701de-3bff-4afd-a115-b81daed2fb6a" providerId="AD" clId="Web-{6BF282F7-54B2-4AB1-898B-300E8DC4E434}" dt="2022-05-17T18:53:29.761" v="880"/>
          <ac:spMkLst>
            <pc:docMk/>
            <pc:sldMk cId="2318029584" sldId="282"/>
            <ac:spMk id="3" creationId="{8930116D-3A7C-6176-68B1-8D8E51A4A71D}"/>
          </ac:spMkLst>
        </pc:spChg>
        <pc:picChg chg="add mod ord">
          <ac:chgData name="Richardson, Ashlin FLNR:EX" userId="S::ashlin.richardson@gov.bc.ca::d1a701de-3bff-4afd-a115-b81daed2fb6a" providerId="AD" clId="Web-{6BF282F7-54B2-4AB1-898B-300E8DC4E434}" dt="2022-05-17T18:53:50.230" v="883" actId="1076"/>
          <ac:picMkLst>
            <pc:docMk/>
            <pc:sldMk cId="2318029584" sldId="282"/>
            <ac:picMk id="4" creationId="{B12F6D8F-3823-9075-07B0-8DC9A4F6F468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6BF282F7-54B2-4AB1-898B-300E8DC4E434}" dt="2022-05-17T18:55:05.887" v="888" actId="1076"/>
        <pc:sldMkLst>
          <pc:docMk/>
          <pc:sldMk cId="2923502208" sldId="283"/>
        </pc:sldMkLst>
        <pc:spChg chg="add del mod">
          <ac:chgData name="Richardson, Ashlin FLNR:EX" userId="S::ashlin.richardson@gov.bc.ca::d1a701de-3bff-4afd-a115-b81daed2fb6a" providerId="AD" clId="Web-{6BF282F7-54B2-4AB1-898B-300E8DC4E434}" dt="2022-05-17T18:54:56.871" v="886"/>
          <ac:spMkLst>
            <pc:docMk/>
            <pc:sldMk cId="2923502208" sldId="283"/>
            <ac:spMk id="5" creationId="{A2A1FD5D-76DF-D758-F7EE-C17045515570}"/>
          </ac:spMkLst>
        </pc:spChg>
        <pc:picChg chg="del">
          <ac:chgData name="Richardson, Ashlin FLNR:EX" userId="S::ashlin.richardson@gov.bc.ca::d1a701de-3bff-4afd-a115-b81daed2fb6a" providerId="AD" clId="Web-{6BF282F7-54B2-4AB1-898B-300E8DC4E434}" dt="2022-05-17T18:54:49.043" v="885"/>
          <ac:picMkLst>
            <pc:docMk/>
            <pc:sldMk cId="2923502208" sldId="283"/>
            <ac:picMk id="4" creationId="{B12F6D8F-3823-9075-07B0-8DC9A4F6F468}"/>
          </ac:picMkLst>
        </pc:picChg>
        <pc:picChg chg="add mod ord">
          <ac:chgData name="Richardson, Ashlin FLNR:EX" userId="S::ashlin.richardson@gov.bc.ca::d1a701de-3bff-4afd-a115-b81daed2fb6a" providerId="AD" clId="Web-{6BF282F7-54B2-4AB1-898B-300E8DC4E434}" dt="2022-05-17T18:55:05.887" v="888" actId="1076"/>
          <ac:picMkLst>
            <pc:docMk/>
            <pc:sldMk cId="2923502208" sldId="283"/>
            <ac:picMk id="6" creationId="{B825D025-5F2B-A933-3890-E2E6C658EA74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6BF282F7-54B2-4AB1-898B-300E8DC4E434}" dt="2022-05-17T18:57:26.624" v="894"/>
        <pc:sldMkLst>
          <pc:docMk/>
          <pc:sldMk cId="3835387684" sldId="284"/>
        </pc:sldMkLst>
        <pc:spChg chg="add del mod">
          <ac:chgData name="Richardson, Ashlin FLNR:EX" userId="S::ashlin.richardson@gov.bc.ca::d1a701de-3bff-4afd-a115-b81daed2fb6a" providerId="AD" clId="Web-{6BF282F7-54B2-4AB1-898B-300E8DC4E434}" dt="2022-05-17T18:56:42.154" v="891"/>
          <ac:spMkLst>
            <pc:docMk/>
            <pc:sldMk cId="3835387684" sldId="284"/>
            <ac:spMk id="4" creationId="{0FCD51B1-22E4-BAA7-D99A-A29A5C64D539}"/>
          </ac:spMkLst>
        </pc:spChg>
        <pc:spChg chg="add del mod">
          <ac:chgData name="Richardson, Ashlin FLNR:EX" userId="S::ashlin.richardson@gov.bc.ca::d1a701de-3bff-4afd-a115-b81daed2fb6a" providerId="AD" clId="Web-{6BF282F7-54B2-4AB1-898B-300E8DC4E434}" dt="2022-05-17T18:57:26.624" v="894"/>
          <ac:spMkLst>
            <pc:docMk/>
            <pc:sldMk cId="3835387684" sldId="284"/>
            <ac:spMk id="8" creationId="{293730D8-E31F-4910-733C-C87E81EA653C}"/>
          </ac:spMkLst>
        </pc:spChg>
        <pc:picChg chg="add del mod ord">
          <ac:chgData name="Richardson, Ashlin FLNR:EX" userId="S::ashlin.richardson@gov.bc.ca::d1a701de-3bff-4afd-a115-b81daed2fb6a" providerId="AD" clId="Web-{6BF282F7-54B2-4AB1-898B-300E8DC4E434}" dt="2022-05-17T18:57:19.639" v="893"/>
          <ac:picMkLst>
            <pc:docMk/>
            <pc:sldMk cId="3835387684" sldId="284"/>
            <ac:picMk id="5" creationId="{5921633A-55BA-14FA-0C99-830F2FB2160F}"/>
          </ac:picMkLst>
        </pc:picChg>
        <pc:picChg chg="del">
          <ac:chgData name="Richardson, Ashlin FLNR:EX" userId="S::ashlin.richardson@gov.bc.ca::d1a701de-3bff-4afd-a115-b81daed2fb6a" providerId="AD" clId="Web-{6BF282F7-54B2-4AB1-898B-300E8DC4E434}" dt="2022-05-17T18:56:16.701" v="890"/>
          <ac:picMkLst>
            <pc:docMk/>
            <pc:sldMk cId="3835387684" sldId="284"/>
            <ac:picMk id="6" creationId="{B825D025-5F2B-A933-3890-E2E6C658EA74}"/>
          </ac:picMkLst>
        </pc:picChg>
        <pc:picChg chg="add mod ord">
          <ac:chgData name="Richardson, Ashlin FLNR:EX" userId="S::ashlin.richardson@gov.bc.ca::d1a701de-3bff-4afd-a115-b81daed2fb6a" providerId="AD" clId="Web-{6BF282F7-54B2-4AB1-898B-300E8DC4E434}" dt="2022-05-17T18:57:26.624" v="894"/>
          <ac:picMkLst>
            <pc:docMk/>
            <pc:sldMk cId="3835387684" sldId="284"/>
            <ac:picMk id="9" creationId="{2BCF3BDC-F199-53B3-35C9-1CF99AEB49DC}"/>
          </ac:picMkLst>
        </pc:picChg>
      </pc:sldChg>
      <pc:sldChg chg="add replId">
        <pc:chgData name="Richardson, Ashlin FLNR:EX" userId="S::ashlin.richardson@gov.bc.ca::d1a701de-3bff-4afd-a115-b81daed2fb6a" providerId="AD" clId="Web-{6BF282F7-54B2-4AB1-898B-300E8DC4E434}" dt="2022-05-17T18:57:16.874" v="892"/>
        <pc:sldMkLst>
          <pc:docMk/>
          <pc:sldMk cId="2526672924" sldId="285"/>
        </pc:sldMkLst>
      </pc:sldChg>
      <pc:sldChg chg="addSp delSp modSp add replId">
        <pc:chgData name="Richardson, Ashlin FLNR:EX" userId="S::ashlin.richardson@gov.bc.ca::d1a701de-3bff-4afd-a115-b81daed2fb6a" providerId="AD" clId="Web-{6BF282F7-54B2-4AB1-898B-300E8DC4E434}" dt="2022-05-17T18:57:50.437" v="899" actId="14100"/>
        <pc:sldMkLst>
          <pc:docMk/>
          <pc:sldMk cId="2266764470" sldId="286"/>
        </pc:sldMkLst>
        <pc:spChg chg="add del mod">
          <ac:chgData name="Richardson, Ashlin FLNR:EX" userId="S::ashlin.richardson@gov.bc.ca::d1a701de-3bff-4afd-a115-b81daed2fb6a" providerId="AD" clId="Web-{6BF282F7-54B2-4AB1-898B-300E8DC4E434}" dt="2022-05-17T18:57:38.311" v="897"/>
          <ac:spMkLst>
            <pc:docMk/>
            <pc:sldMk cId="2266764470" sldId="286"/>
            <ac:spMk id="4" creationId="{5A9EB289-A7A4-BCD7-3885-2CDC12E0BD58}"/>
          </ac:spMkLst>
        </pc:spChg>
        <pc:picChg chg="add mod ord">
          <ac:chgData name="Richardson, Ashlin FLNR:EX" userId="S::ashlin.richardson@gov.bc.ca::d1a701de-3bff-4afd-a115-b81daed2fb6a" providerId="AD" clId="Web-{6BF282F7-54B2-4AB1-898B-300E8DC4E434}" dt="2022-05-17T18:57:50.437" v="899" actId="14100"/>
          <ac:picMkLst>
            <pc:docMk/>
            <pc:sldMk cId="2266764470" sldId="286"/>
            <ac:picMk id="5" creationId="{A353A5A0-2E53-8457-411E-429ADB4C0A64}"/>
          </ac:picMkLst>
        </pc:picChg>
        <pc:picChg chg="del">
          <ac:chgData name="Richardson, Ashlin FLNR:EX" userId="S::ashlin.richardson@gov.bc.ca::d1a701de-3bff-4afd-a115-b81daed2fb6a" providerId="AD" clId="Web-{6BF282F7-54B2-4AB1-898B-300E8DC4E434}" dt="2022-05-17T18:57:33.686" v="896"/>
          <ac:picMkLst>
            <pc:docMk/>
            <pc:sldMk cId="2266764470" sldId="286"/>
            <ac:picMk id="9" creationId="{2BCF3BDC-F199-53B3-35C9-1CF99AEB49DC}"/>
          </ac:picMkLst>
        </pc:picChg>
      </pc:sldChg>
    </pc:docChg>
  </pc:docChgLst>
  <pc:docChgLst>
    <pc:chgData name="Richardson, Ashlin FLNR:EX" userId="S::ashlin.richardson@gov.bc.ca::d1a701de-3bff-4afd-a115-b81daed2fb6a" providerId="AD" clId="Web-{1C9AE002-1E44-4233-B111-F2110F48E0A0}"/>
    <pc:docChg chg="modSld">
      <pc:chgData name="Richardson, Ashlin FLNR:EX" userId="S::ashlin.richardson@gov.bc.ca::d1a701de-3bff-4afd-a115-b81daed2fb6a" providerId="AD" clId="Web-{1C9AE002-1E44-4233-B111-F2110F48E0A0}" dt="2022-05-18T14:08:14.164" v="63" actId="20577"/>
      <pc:docMkLst>
        <pc:docMk/>
      </pc:docMkLst>
      <pc:sldChg chg="modSp">
        <pc:chgData name="Richardson, Ashlin FLNR:EX" userId="S::ashlin.richardson@gov.bc.ca::d1a701de-3bff-4afd-a115-b81daed2fb6a" providerId="AD" clId="Web-{1C9AE002-1E44-4233-B111-F2110F48E0A0}" dt="2022-05-18T14:08:14.164" v="63" actId="20577"/>
        <pc:sldMkLst>
          <pc:docMk/>
          <pc:sldMk cId="1818998832" sldId="309"/>
        </pc:sldMkLst>
        <pc:spChg chg="mod">
          <ac:chgData name="Richardson, Ashlin FLNR:EX" userId="S::ashlin.richardson@gov.bc.ca::d1a701de-3bff-4afd-a115-b81daed2fb6a" providerId="AD" clId="Web-{1C9AE002-1E44-4233-B111-F2110F48E0A0}" dt="2022-05-18T14:08:14.164" v="63" actId="20577"/>
          <ac:spMkLst>
            <pc:docMk/>
            <pc:sldMk cId="1818998832" sldId="309"/>
            <ac:spMk id="3" creationId="{88492242-C4D4-499B-9BA9-D0571FBBE90F}"/>
          </ac:spMkLst>
        </pc:spChg>
      </pc:sldChg>
    </pc:docChg>
  </pc:docChgLst>
  <pc:docChgLst>
    <pc:chgData name="Richardson, Ashlin FLNR:EX" userId="S::ashlin.richardson@gov.bc.ca::d1a701de-3bff-4afd-a115-b81daed2fb6a" providerId="AD" clId="Web-{4EF9FE04-D9F7-485C-B196-3E39BC880EA6}"/>
    <pc:docChg chg="addSld modSld">
      <pc:chgData name="Richardson, Ashlin FLNR:EX" userId="S::ashlin.richardson@gov.bc.ca::d1a701de-3bff-4afd-a115-b81daed2fb6a" providerId="AD" clId="Web-{4EF9FE04-D9F7-485C-B196-3E39BC880EA6}" dt="2022-05-17T22:35:54.687" v="68" actId="1076"/>
      <pc:docMkLst>
        <pc:docMk/>
      </pc:docMkLst>
      <pc:sldChg chg="modSp">
        <pc:chgData name="Richardson, Ashlin FLNR:EX" userId="S::ashlin.richardson@gov.bc.ca::d1a701de-3bff-4afd-a115-b81daed2fb6a" providerId="AD" clId="Web-{4EF9FE04-D9F7-485C-B196-3E39BC880EA6}" dt="2022-05-17T22:28:28.888" v="41" actId="14100"/>
        <pc:sldMkLst>
          <pc:docMk/>
          <pc:sldMk cId="119651241" sldId="263"/>
        </pc:sldMkLst>
        <pc:spChg chg="mod">
          <ac:chgData name="Richardson, Ashlin FLNR:EX" userId="S::ashlin.richardson@gov.bc.ca::d1a701de-3bff-4afd-a115-b81daed2fb6a" providerId="AD" clId="Web-{4EF9FE04-D9F7-485C-B196-3E39BC880EA6}" dt="2022-05-17T22:28:23.122" v="40" actId="20577"/>
          <ac:spMkLst>
            <pc:docMk/>
            <pc:sldMk cId="119651241" sldId="263"/>
            <ac:spMk id="3" creationId="{9F192CF4-F533-4F4A-8E57-1A8882D98561}"/>
          </ac:spMkLst>
        </pc:spChg>
        <pc:picChg chg="mod">
          <ac:chgData name="Richardson, Ashlin FLNR:EX" userId="S::ashlin.richardson@gov.bc.ca::d1a701de-3bff-4afd-a115-b81daed2fb6a" providerId="AD" clId="Web-{4EF9FE04-D9F7-485C-B196-3E39BC880EA6}" dt="2022-05-17T22:28:28.888" v="41" actId="14100"/>
          <ac:picMkLst>
            <pc:docMk/>
            <pc:sldMk cId="119651241" sldId="263"/>
            <ac:picMk id="4" creationId="{A86BEF31-B26A-4E7D-8177-AB4E711A024F}"/>
          </ac:picMkLst>
        </pc:picChg>
      </pc:sldChg>
      <pc:sldChg chg="modSp">
        <pc:chgData name="Richardson, Ashlin FLNR:EX" userId="S::ashlin.richardson@gov.bc.ca::d1a701de-3bff-4afd-a115-b81daed2fb6a" providerId="AD" clId="Web-{4EF9FE04-D9F7-485C-B196-3E39BC880EA6}" dt="2022-05-17T22:27:00.762" v="32" actId="20577"/>
        <pc:sldMkLst>
          <pc:docMk/>
          <pc:sldMk cId="1910197939" sldId="280"/>
        </pc:sldMkLst>
        <pc:spChg chg="mod">
          <ac:chgData name="Richardson, Ashlin FLNR:EX" userId="S::ashlin.richardson@gov.bc.ca::d1a701de-3bff-4afd-a115-b81daed2fb6a" providerId="AD" clId="Web-{4EF9FE04-D9F7-485C-B196-3E39BC880EA6}" dt="2022-05-17T22:27:00.762" v="32" actId="20577"/>
          <ac:spMkLst>
            <pc:docMk/>
            <pc:sldMk cId="1910197939" sldId="280"/>
            <ac:spMk id="3" creationId="{88492242-C4D4-499B-9BA9-D0571FBBE90F}"/>
          </ac:spMkLst>
        </pc:spChg>
        <pc:picChg chg="mod">
          <ac:chgData name="Richardson, Ashlin FLNR:EX" userId="S::ashlin.richardson@gov.bc.ca::d1a701de-3bff-4afd-a115-b81daed2fb6a" providerId="AD" clId="Web-{4EF9FE04-D9F7-485C-B196-3E39BC880EA6}" dt="2022-05-17T22:23:45.276" v="8" actId="1076"/>
          <ac:picMkLst>
            <pc:docMk/>
            <pc:sldMk cId="1910197939" sldId="280"/>
            <ac:picMk id="8" creationId="{AA2E719D-4069-4CFA-A103-8FE4FF7EFCB9}"/>
          </ac:picMkLst>
        </pc:picChg>
        <pc:picChg chg="mod modCrop">
          <ac:chgData name="Richardson, Ashlin FLNR:EX" userId="S::ashlin.richardson@gov.bc.ca::d1a701de-3bff-4afd-a115-b81daed2fb6a" providerId="AD" clId="Web-{4EF9FE04-D9F7-485C-B196-3E39BC880EA6}" dt="2022-05-17T22:23:30.401" v="5" actId="14100"/>
          <ac:picMkLst>
            <pc:docMk/>
            <pc:sldMk cId="1910197939" sldId="280"/>
            <ac:picMk id="9" creationId="{379498F1-D469-9F16-8D60-3E31314EA391}"/>
          </ac:picMkLst>
        </pc:picChg>
      </pc:sldChg>
      <pc:sldChg chg="modSp">
        <pc:chgData name="Richardson, Ashlin FLNR:EX" userId="S::ashlin.richardson@gov.bc.ca::d1a701de-3bff-4afd-a115-b81daed2fb6a" providerId="AD" clId="Web-{4EF9FE04-D9F7-485C-B196-3E39BC880EA6}" dt="2022-05-17T22:32:34.686" v="60" actId="20577"/>
        <pc:sldMkLst>
          <pc:docMk/>
          <pc:sldMk cId="2682018718" sldId="289"/>
        </pc:sldMkLst>
        <pc:spChg chg="mod">
          <ac:chgData name="Richardson, Ashlin FLNR:EX" userId="S::ashlin.richardson@gov.bc.ca::d1a701de-3bff-4afd-a115-b81daed2fb6a" providerId="AD" clId="Web-{4EF9FE04-D9F7-485C-B196-3E39BC880EA6}" dt="2022-05-17T22:32:34.686" v="60" actId="20577"/>
          <ac:spMkLst>
            <pc:docMk/>
            <pc:sldMk cId="2682018718" sldId="289"/>
            <ac:spMk id="3" creationId="{7504291D-B981-AB85-D6A8-B399C4338DF0}"/>
          </ac:spMkLst>
        </pc:spChg>
        <pc:picChg chg="mod">
          <ac:chgData name="Richardson, Ashlin FLNR:EX" userId="S::ashlin.richardson@gov.bc.ca::d1a701de-3bff-4afd-a115-b81daed2fb6a" providerId="AD" clId="Web-{4EF9FE04-D9F7-485C-B196-3E39BC880EA6}" dt="2022-05-17T22:32:10.202" v="55" actId="14100"/>
          <ac:picMkLst>
            <pc:docMk/>
            <pc:sldMk cId="2682018718" sldId="289"/>
            <ac:picMk id="4" creationId="{2A758806-BEFF-1668-4F81-70E3AA02B7DD}"/>
          </ac:picMkLst>
        </pc:picChg>
      </pc:sldChg>
      <pc:sldChg chg="delSp modSp">
        <pc:chgData name="Richardson, Ashlin FLNR:EX" userId="S::ashlin.richardson@gov.bc.ca::d1a701de-3bff-4afd-a115-b81daed2fb6a" providerId="AD" clId="Web-{4EF9FE04-D9F7-485C-B196-3E39BC880EA6}" dt="2022-05-17T22:35:54.687" v="68" actId="1076"/>
        <pc:sldMkLst>
          <pc:docMk/>
          <pc:sldMk cId="3758032306" sldId="291"/>
        </pc:sldMkLst>
        <pc:spChg chg="del">
          <ac:chgData name="Richardson, Ashlin FLNR:EX" userId="S::ashlin.richardson@gov.bc.ca::d1a701de-3bff-4afd-a115-b81daed2fb6a" providerId="AD" clId="Web-{4EF9FE04-D9F7-485C-B196-3E39BC880EA6}" dt="2022-05-17T22:35:48.078" v="67"/>
          <ac:spMkLst>
            <pc:docMk/>
            <pc:sldMk cId="3758032306" sldId="291"/>
            <ac:spMk id="2" creationId="{240125AE-2CD0-73E4-EEDF-EBB7248B71C9}"/>
          </ac:spMkLst>
        </pc:spChg>
        <pc:spChg chg="mod">
          <ac:chgData name="Richardson, Ashlin FLNR:EX" userId="S::ashlin.richardson@gov.bc.ca::d1a701de-3bff-4afd-a115-b81daed2fb6a" providerId="AD" clId="Web-{4EF9FE04-D9F7-485C-B196-3E39BC880EA6}" dt="2022-05-17T22:35:54.687" v="68" actId="1076"/>
          <ac:spMkLst>
            <pc:docMk/>
            <pc:sldMk cId="3758032306" sldId="291"/>
            <ac:spMk id="3" creationId="{020449F7-E42E-EFE6-0644-BD30ADDB6792}"/>
          </ac:spMkLst>
        </pc:spChg>
      </pc:sldChg>
      <pc:sldChg chg="addSp modSp">
        <pc:chgData name="Richardson, Ashlin FLNR:EX" userId="S::ashlin.richardson@gov.bc.ca::d1a701de-3bff-4afd-a115-b81daed2fb6a" providerId="AD" clId="Web-{4EF9FE04-D9F7-485C-B196-3E39BC880EA6}" dt="2022-05-17T22:26:05.871" v="25" actId="1076"/>
        <pc:sldMkLst>
          <pc:docMk/>
          <pc:sldMk cId="4007738000" sldId="297"/>
        </pc:sldMkLst>
        <pc:spChg chg="add mod">
          <ac:chgData name="Richardson, Ashlin FLNR:EX" userId="S::ashlin.richardson@gov.bc.ca::d1a701de-3bff-4afd-a115-b81daed2fb6a" providerId="AD" clId="Web-{4EF9FE04-D9F7-485C-B196-3E39BC880EA6}" dt="2022-05-17T22:25:25.715" v="18" actId="1076"/>
          <ac:spMkLst>
            <pc:docMk/>
            <pc:sldMk cId="4007738000" sldId="297"/>
            <ac:spMk id="5" creationId="{E8E22FDA-3FE2-4084-6E43-22C26D2B1C3E}"/>
          </ac:spMkLst>
        </pc:spChg>
        <pc:picChg chg="mod">
          <ac:chgData name="Richardson, Ashlin FLNR:EX" userId="S::ashlin.richardson@gov.bc.ca::d1a701de-3bff-4afd-a115-b81daed2fb6a" providerId="AD" clId="Web-{4EF9FE04-D9F7-485C-B196-3E39BC880EA6}" dt="2022-05-17T22:26:05.871" v="25" actId="1076"/>
          <ac:picMkLst>
            <pc:docMk/>
            <pc:sldMk cId="4007738000" sldId="297"/>
            <ac:picMk id="3" creationId="{67E5BEB6-618F-35A6-9681-18F4A6DDEF23}"/>
          </ac:picMkLst>
        </pc:picChg>
        <pc:picChg chg="mod">
          <ac:chgData name="Richardson, Ashlin FLNR:EX" userId="S::ashlin.richardson@gov.bc.ca::d1a701de-3bff-4afd-a115-b81daed2fb6a" providerId="AD" clId="Web-{4EF9FE04-D9F7-485C-B196-3E39BC880EA6}" dt="2022-05-17T22:25:47.933" v="20" actId="14100"/>
          <ac:picMkLst>
            <pc:docMk/>
            <pc:sldMk cId="4007738000" sldId="297"/>
            <ac:picMk id="4" creationId="{9E48A6A4-EE02-6DEE-7872-4BF5F9908CC8}"/>
          </ac:picMkLst>
        </pc:picChg>
      </pc:sldChg>
      <pc:sldChg chg="addSp delSp modSp add replId">
        <pc:chgData name="Richardson, Ashlin FLNR:EX" userId="S::ashlin.richardson@gov.bc.ca::d1a701de-3bff-4afd-a115-b81daed2fb6a" providerId="AD" clId="Web-{4EF9FE04-D9F7-485C-B196-3E39BC880EA6}" dt="2022-05-17T22:33:21.749" v="65"/>
        <pc:sldMkLst>
          <pc:docMk/>
          <pc:sldMk cId="4030758111" sldId="303"/>
        </pc:sldMkLst>
        <pc:spChg chg="del">
          <ac:chgData name="Richardson, Ashlin FLNR:EX" userId="S::ashlin.richardson@gov.bc.ca::d1a701de-3bff-4afd-a115-b81daed2fb6a" providerId="AD" clId="Web-{4EF9FE04-D9F7-485C-B196-3E39BC880EA6}" dt="2022-05-17T22:30:22.623" v="45"/>
          <ac:spMkLst>
            <pc:docMk/>
            <pc:sldMk cId="4030758111" sldId="303"/>
            <ac:spMk id="2" creationId="{240125AE-2CD0-73E4-EEDF-EBB7248B71C9}"/>
          </ac:spMkLst>
        </pc:spChg>
        <pc:spChg chg="del">
          <ac:chgData name="Richardson, Ashlin FLNR:EX" userId="S::ashlin.richardson@gov.bc.ca::d1a701de-3bff-4afd-a115-b81daed2fb6a" providerId="AD" clId="Web-{4EF9FE04-D9F7-485C-B196-3E39BC880EA6}" dt="2022-05-17T22:33:13.702" v="64"/>
          <ac:spMkLst>
            <pc:docMk/>
            <pc:sldMk cId="4030758111" sldId="303"/>
            <ac:spMk id="3" creationId="{7504291D-B981-AB85-D6A8-B399C4338DF0}"/>
          </ac:spMkLst>
        </pc:spChg>
        <pc:spChg chg="add del mod">
          <ac:chgData name="Richardson, Ashlin FLNR:EX" userId="S::ashlin.richardson@gov.bc.ca::d1a701de-3bff-4afd-a115-b81daed2fb6a" providerId="AD" clId="Web-{4EF9FE04-D9F7-485C-B196-3E39BC880EA6}" dt="2022-05-17T22:30:09.951" v="44"/>
          <ac:spMkLst>
            <pc:docMk/>
            <pc:sldMk cId="4030758111" sldId="303"/>
            <ac:spMk id="6" creationId="{E42A8C12-EB2A-378E-626C-4B93701D9573}"/>
          </ac:spMkLst>
        </pc:spChg>
        <pc:spChg chg="add">
          <ac:chgData name="Richardson, Ashlin FLNR:EX" userId="S::ashlin.richardson@gov.bc.ca::d1a701de-3bff-4afd-a115-b81daed2fb6a" providerId="AD" clId="Web-{4EF9FE04-D9F7-485C-B196-3E39BC880EA6}" dt="2022-05-17T22:33:21.749" v="65"/>
          <ac:spMkLst>
            <pc:docMk/>
            <pc:sldMk cId="4030758111" sldId="303"/>
            <ac:spMk id="9" creationId="{20B18827-09B2-08D8-B73C-5703EBD4A198}"/>
          </ac:spMkLst>
        </pc:spChg>
        <pc:picChg chg="del">
          <ac:chgData name="Richardson, Ashlin FLNR:EX" userId="S::ashlin.richardson@gov.bc.ca::d1a701de-3bff-4afd-a115-b81daed2fb6a" providerId="AD" clId="Web-{4EF9FE04-D9F7-485C-B196-3E39BC880EA6}" dt="2022-05-17T22:30:03.810" v="43"/>
          <ac:picMkLst>
            <pc:docMk/>
            <pc:sldMk cId="4030758111" sldId="303"/>
            <ac:picMk id="4" creationId="{2A758806-BEFF-1668-4F81-70E3AA02B7DD}"/>
          </ac:picMkLst>
        </pc:picChg>
        <pc:picChg chg="add mod ord">
          <ac:chgData name="Richardson, Ashlin FLNR:EX" userId="S::ashlin.richardson@gov.bc.ca::d1a701de-3bff-4afd-a115-b81daed2fb6a" providerId="AD" clId="Web-{4EF9FE04-D9F7-485C-B196-3E39BC880EA6}" dt="2022-05-17T22:33:09.530" v="63"/>
          <ac:picMkLst>
            <pc:docMk/>
            <pc:sldMk cId="4030758111" sldId="303"/>
            <ac:picMk id="7" creationId="{945FD50B-4C9E-C0B3-3716-F96AF83F2F6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library.uvic.ca/handle/1828/3157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shlinrichardson.com/talks/20210526_character_recogniti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ashlinrichardson.com/uvic/talks/2014_guo_igarss.pdf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ov/bcws-psu-research/blob/master/doc/20220316_BCWS_GIS_CoP_fire_mapping.pptx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github.com/bcgov/bcws-psu-research/blob/master/doc/20220413_RS_CoP_fire_mapping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cgov/bcws-psu-research/blob/master/doc/ARichardson_BC_Wildfire_Service-CSA_RCM_Users_Forum_nov2021.pptx" TargetMode="External"/><Relationship Id="rId5" Type="http://schemas.openxmlformats.org/officeDocument/2006/relationships/hyperlink" Target="https://github.com/bcgov/bcws-psu-research/blob/master/doc/20211208_ALKALI_LAKE_FIRE_AND_FUELS.pptx" TargetMode="External"/><Relationship Id="rId4" Type="http://schemas.openxmlformats.org/officeDocument/2006/relationships/hyperlink" Target="https://github.com/ashlinrichardson/hourglass/blob/master/doc/20220310_Putting_Patients_First_Bambi_et_al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2" y="58191"/>
            <a:ext cx="10930758" cy="2387600"/>
          </a:xfrm>
        </p:spPr>
        <p:txBody>
          <a:bodyPr>
            <a:normAutofit/>
          </a:bodyPr>
          <a:lstStyle/>
          <a:p>
            <a:r>
              <a:rPr lang="en-US" sz="4800">
                <a:cs typeface="Calibri Light"/>
              </a:rPr>
              <a:t>All Hazards Application of RCM in BC part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242" y="3628314"/>
            <a:ext cx="9669517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Ash Richardson</a:t>
            </a:r>
          </a:p>
          <a:p>
            <a:r>
              <a:rPr lang="en-US">
                <a:cs typeface="Calibri"/>
              </a:rPr>
              <a:t>Band 3 Senior Data Scientist</a:t>
            </a:r>
          </a:p>
          <a:p>
            <a:r>
              <a:rPr lang="en-US">
                <a:cs typeface="Calibri"/>
              </a:rPr>
              <a:t>BC Wildfire Service (FLNRO) and </a:t>
            </a:r>
            <a:r>
              <a:rPr lang="en-US">
                <a:ea typeface="+mn-lt"/>
                <a:cs typeface="+mn-lt"/>
              </a:rPr>
              <a:t>Digital Platforms and Data Division (CITZ)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AAD48-99C1-4CDC-A1D0-22B2067E7EC6}"/>
              </a:ext>
            </a:extLst>
          </p:cNvPr>
          <p:cNvSpPr txBox="1"/>
          <p:nvPr/>
        </p:nvSpPr>
        <p:spPr>
          <a:xfrm>
            <a:off x="1201102" y="6489794"/>
            <a:ext cx="116835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Canadian Space Agency (CSA) Radarsat Constellation Mission (RCM) Users' Forum (May 18th, 2022)</a:t>
            </a:r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E15E353-4BF8-4B88-ABBC-13C1B3D9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0" t="15523" r="-2878" b="1083"/>
          <a:stretch/>
        </p:blipFill>
        <p:spPr>
          <a:xfrm>
            <a:off x="10244666" y="4624"/>
            <a:ext cx="1942688" cy="1787211"/>
          </a:xfrm>
          <a:prstGeom prst="rect">
            <a:avLst/>
          </a:prstGeom>
        </p:spPr>
      </p:pic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078F0D8C-DDA6-B009-CB0E-81E0F004B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"/>
            <a:ext cx="2313710" cy="14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73B-DB69-FF54-518A-773148D3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98210"/>
            <a:ext cx="6968211" cy="4726579"/>
          </a:xfrm>
        </p:spPr>
        <p:txBody>
          <a:bodyPr>
            <a:normAutofit/>
          </a:bodyPr>
          <a:lstStyle/>
          <a:p>
            <a:r>
              <a:rPr lang="en-US" sz="2000">
                <a:cs typeface="Calibri Light"/>
              </a:rPr>
              <a:t>Telegraph Creek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area fires (BC)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2019</a:t>
            </a:r>
            <a:br>
              <a:rPr lang="en-US" sz="2000">
                <a:cs typeface="Calibri Light"/>
              </a:rPr>
            </a:b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Have a 3rd 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iteration of a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field study 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underway in the </a:t>
            </a:r>
            <a:br>
              <a:rPr lang="en-US" sz="2000">
                <a:cs typeface="Calibri Light"/>
              </a:rPr>
            </a:br>
            <a:r>
              <a:rPr lang="en-US" sz="2000">
                <a:cs typeface="Calibri Light"/>
              </a:rPr>
              <a:t>area this year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53A5A0-2E53-8457-411E-429ADB4C0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259" y="-4607832"/>
            <a:ext cx="10397281" cy="11470595"/>
          </a:xfrm>
        </p:spPr>
      </p:pic>
    </p:spTree>
    <p:extLst>
      <p:ext uri="{BB962C8B-B14F-4D97-AF65-F5344CB8AC3E}">
        <p14:creationId xmlns:p14="http://schemas.microsoft.com/office/powerpoint/2010/main" val="3051612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73B-DB69-FF54-518A-773148D3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1" y="-3796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>
                <a:cs typeface="Calibri Light"/>
              </a:rPr>
              <a:t>White Rock Lake Fire 2021 BC (12 updates, Landsat 7,8 and Sentinel2)</a:t>
            </a: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825D025-5F2B-A933-3890-E2E6C658E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279" y="584654"/>
            <a:ext cx="8370812" cy="62781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0D5AAB-1530-C9C0-446F-F1CD0E3A4468}"/>
              </a:ext>
            </a:extLst>
          </p:cNvPr>
          <p:cNvSpPr txBox="1"/>
          <p:nvPr/>
        </p:nvSpPr>
        <p:spPr>
          <a:xfrm>
            <a:off x="49078" y="2093993"/>
            <a:ext cx="274320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Simple</a:t>
            </a:r>
            <a:endParaRPr lang="en-US" dirty="0"/>
          </a:p>
          <a:p>
            <a:r>
              <a:rPr lang="en-GB" dirty="0"/>
              <a:t>Classification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Rule generalizes</a:t>
            </a:r>
          </a:p>
          <a:p>
            <a:r>
              <a:rPr lang="en-GB" dirty="0">
                <a:cs typeface="Calibri"/>
              </a:rPr>
              <a:t>Across sensors</a:t>
            </a:r>
          </a:p>
          <a:p>
            <a:r>
              <a:rPr lang="en-GB" dirty="0">
                <a:cs typeface="Calibri"/>
              </a:rPr>
              <a:t>By "spectral</a:t>
            </a:r>
          </a:p>
          <a:p>
            <a:r>
              <a:rPr lang="en-GB" dirty="0">
                <a:cs typeface="Calibri"/>
              </a:rPr>
              <a:t>Interpolation"</a:t>
            </a:r>
          </a:p>
          <a:p>
            <a:endParaRPr lang="en-GB">
              <a:cs typeface="Calibri"/>
            </a:endParaRPr>
          </a:p>
          <a:p>
            <a:r>
              <a:rPr lang="en-GB" dirty="0">
                <a:cs typeface="Calibri"/>
              </a:rPr>
              <a:t>Not perfect..</a:t>
            </a:r>
          </a:p>
          <a:p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..Accessible!</a:t>
            </a:r>
          </a:p>
          <a:p>
            <a:endParaRPr lang="en-GB">
              <a:cs typeface="Calibri"/>
            </a:endParaRPr>
          </a:p>
          <a:p>
            <a:r>
              <a:rPr lang="en-GB" dirty="0">
                <a:cs typeface="Calibri"/>
              </a:rPr>
              <a:t>Tested it on 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Sentinel2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Landsat 7, 8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ASI Prisma</a:t>
            </a: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968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5AE-2CD0-73E4-EEDF-EBB7248B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ABCD algorithm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4F4396-C6D0-E541-9230-BF04E949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" y="-3762"/>
            <a:ext cx="12191999" cy="6859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1AE05-814E-DECB-2530-01D133709B71}"/>
              </a:ext>
            </a:extLst>
          </p:cNvPr>
          <p:cNvSpPr txBox="1"/>
          <p:nvPr/>
        </p:nvSpPr>
        <p:spPr>
          <a:xfrm>
            <a:off x="93784" y="455246"/>
            <a:ext cx="45895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/>
              </a:rPr>
              <a:t>Progression mapping: Sparks lake and Tremont creek fires (2021)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176B2-031A-0128-EB7D-56B5E3FA5038}"/>
              </a:ext>
            </a:extLst>
          </p:cNvPr>
          <p:cNvSpPr txBox="1"/>
          <p:nvPr/>
        </p:nvSpPr>
        <p:spPr>
          <a:xfrm>
            <a:off x="214658" y="6404375"/>
            <a:ext cx="99298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/>
              </a:rPr>
              <a:t>IN progress: overlay w RCM CP-pol time series.. (challenges: dealing w multiple acquisition angles.. ?) </a:t>
            </a:r>
            <a:endParaRPr lang="en-US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5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ECE4-B462-51B0-E6BE-7C281A23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08952"/>
            <a:ext cx="10515600" cy="1325563"/>
          </a:xfrm>
        </p:spPr>
        <p:txBody>
          <a:bodyPr/>
          <a:lstStyle/>
          <a:p>
            <a:r>
              <a:rPr lang="en-GB">
                <a:cs typeface="Calibri Light"/>
              </a:rPr>
              <a:t>New algorithm: ABCD method!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46DB5-58AA-64C7-971C-A4EA33787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508" y="711934"/>
            <a:ext cx="11424138" cy="567995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cs typeface="Calibri"/>
              </a:rPr>
              <a:t>For A, B, C (input) images(*), an answer to the question:                            </a:t>
            </a:r>
            <a:endParaRPr lang="en-GB" dirty="0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i="1" dirty="0">
                <a:cs typeface="Calibri"/>
              </a:rPr>
              <a:t>A is to B, as C is to what?</a:t>
            </a:r>
            <a:endParaRPr lang="en-GB" b="1" i="1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1" i="1"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Of course, the answer is..</a:t>
            </a:r>
            <a:endParaRPr lang="en-US" dirty="0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i="1" dirty="0">
                <a:cs typeface="Calibri"/>
              </a:rPr>
              <a:t>..D!</a:t>
            </a:r>
          </a:p>
          <a:p>
            <a:pPr marL="0" indent="0">
              <a:buNone/>
            </a:pPr>
            <a:endParaRPr lang="en-US" b="1" i="1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ea typeface="+mn-lt"/>
                <a:cs typeface="+mn-lt"/>
              </a:rPr>
              <a:t>Inspired by this meeting!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Conceptual solution to </a:t>
            </a:r>
            <a:r>
              <a:rPr lang="en-US" b="1" i="1" dirty="0">
                <a:ea typeface="+mn-lt"/>
                <a:cs typeface="+mn-lt"/>
              </a:rPr>
              <a:t>Image translation problem</a:t>
            </a:r>
            <a:r>
              <a:rPr lang="en-US" dirty="0">
                <a:ea typeface="+mn-lt"/>
                <a:cs typeface="+mn-lt"/>
              </a:rPr>
              <a:t> (thanks S.N.) by "Local non-linear embedding".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Is a supervised classifier, esp. if training labels are propagated (</a:t>
            </a:r>
            <a:r>
              <a:rPr lang="en-US" dirty="0" err="1">
                <a:ea typeface="+mn-lt"/>
                <a:cs typeface="+mn-lt"/>
              </a:rPr>
              <a:t>todo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Stuff training data chips into A, B (predictor, response).. Vegetation or fire mapping! Other uses: simulating day images from night vision system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Image compression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Only one parameter: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Fraction of data in A, B to use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ea typeface="+mn-lt"/>
                <a:cs typeface="+mn-lt"/>
              </a:rPr>
              <a:t>"skip factor" (use every nth pixel) 1= 100% 10 = 10% etc..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/>
              </a:rPr>
              <a:t> Self-contained, "no" dependencies. No neural networks!</a:t>
            </a:r>
          </a:p>
          <a:p>
            <a:pPr indent="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cs typeface="Calibri"/>
              </a:rPr>
              <a:t>(*) A,B assumed to be the same shape, but possibly different numbers of bands. C and A are assumed to have the same number of bands (they need not be the same shape)</a:t>
            </a:r>
            <a:endParaRPr lang="en-US" dirty="0"/>
          </a:p>
          <a:p>
            <a:endParaRPr lang="en-GB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479D8-55EA-B4A7-682F-09A138B39BD8}"/>
              </a:ext>
            </a:extLst>
          </p:cNvPr>
          <p:cNvSpPr txBox="1"/>
          <p:nvPr/>
        </p:nvSpPr>
        <p:spPr>
          <a:xfrm>
            <a:off x="5085862" y="6453554"/>
            <a:ext cx="8301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https://github.com/bcgov/bcws-psu-research/blob/master/cpp/abcd.cpp</a:t>
            </a:r>
          </a:p>
        </p:txBody>
      </p:sp>
    </p:spTree>
    <p:extLst>
      <p:ext uri="{BB962C8B-B14F-4D97-AF65-F5344CB8AC3E}">
        <p14:creationId xmlns:p14="http://schemas.microsoft.com/office/powerpoint/2010/main" val="377085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D820-7799-2F75-47D4-E9CF37FC7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321" y="-353945"/>
            <a:ext cx="121920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 is to A, as A is to __ ?   (A=B=C)     --&gt;         (D)</a:t>
            </a:r>
            <a:endParaRPr lang="en-US" dirty="0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6FC9D51-3083-111D-41C2-5C1DFAC8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" y="1306133"/>
            <a:ext cx="5565819" cy="55550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3E4CFB-545C-2A11-C467-AB8317A5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034" y="1306133"/>
            <a:ext cx="5565819" cy="5555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95ED63-D2D0-6CB1-4374-58040A088E70}"/>
              </a:ext>
            </a:extLst>
          </p:cNvPr>
          <p:cNvSpPr txBox="1"/>
          <p:nvPr/>
        </p:nvSpPr>
        <p:spPr>
          <a:xfrm>
            <a:off x="-69273" y="969818"/>
            <a:ext cx="5264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= Synthetic hyperspectral checkerboard with noise</a:t>
            </a:r>
          </a:p>
        </p:txBody>
      </p:sp>
    </p:spTree>
    <p:extLst>
      <p:ext uri="{BB962C8B-B14F-4D97-AF65-F5344CB8AC3E}">
        <p14:creationId xmlns:p14="http://schemas.microsoft.com/office/powerpoint/2010/main" val="151792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442FC-2762-589B-FFAE-0D414365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642" y="-50011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>
                <a:cs typeface="Calibri Light"/>
              </a:rPr>
              <a:t>Image translation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A30646-29CE-429B-CB53-CAA84680B819}"/>
              </a:ext>
            </a:extLst>
          </p:cNvPr>
          <p:cNvSpPr txBox="1"/>
          <p:nvPr/>
        </p:nvSpPr>
        <p:spPr>
          <a:xfrm>
            <a:off x="78316" y="5867400"/>
            <a:ext cx="15472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"Tiny AI" challenge</a:t>
            </a:r>
          </a:p>
          <a:p>
            <a:r>
              <a:rPr lang="en-US">
                <a:cs typeface="Calibri"/>
              </a:rPr>
              <a:t>&lt; 100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B8E4A-4BFD-AFE4-CCF8-01F35C219205}"/>
              </a:ext>
            </a:extLst>
          </p:cNvPr>
          <p:cNvSpPr txBox="1"/>
          <p:nvPr/>
        </p:nvSpPr>
        <p:spPr>
          <a:xfrm>
            <a:off x="-32204" y="252639"/>
            <a:ext cx="86305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00B0F0"/>
                </a:solidFill>
              </a:rPr>
              <a:t>https://github.com/bcgov/bcws-psu-research/blob/master/cpp/abcd.cpp</a:t>
            </a:r>
            <a:endParaRPr lang="en-US" sz="140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8842C0B4-D9A6-26E2-D5E7-AF56C66C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519711"/>
            <a:ext cx="5934075" cy="6342453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7148979-95D8-F86E-6829-3C565BAD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-2014"/>
            <a:ext cx="4914900" cy="68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44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73D1-2335-DC20-FF04-EB2FFF82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" y="-354179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</a:t>
            </a:r>
            <a:r>
              <a:rPr lang="en-US">
                <a:cs typeface="Calibri Light"/>
              </a:rPr>
              <a:t> is to B as A is to D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B772A82-B035-A41A-36AE-5B76B0CF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92" y="2828693"/>
            <a:ext cx="4025590" cy="4025590"/>
          </a:xfrm>
          <a:prstGeom prst="rect">
            <a:avLst/>
          </a:prstGeom>
        </p:spPr>
      </p:pic>
      <p:pic>
        <p:nvPicPr>
          <p:cNvPr id="5" name="Picture 5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DC0762EB-D453-75EC-CB30-5061675E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2828693"/>
            <a:ext cx="4053468" cy="4025590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282E095-E58D-C8FD-07DC-F274DFDCB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5" y="2828693"/>
            <a:ext cx="4025590" cy="4025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9577E-67B3-4020-6CE1-77BAB40A8E15}"/>
              </a:ext>
            </a:extLst>
          </p:cNvPr>
          <p:cNvSpPr txBox="1"/>
          <p:nvPr/>
        </p:nvSpPr>
        <p:spPr>
          <a:xfrm>
            <a:off x="152400" y="22246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 Light"/>
              </a:rPr>
              <a:t>A (Sentinel-2)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15DE5-1F7D-0113-68D7-812E65806FEB}"/>
              </a:ext>
            </a:extLst>
          </p:cNvPr>
          <p:cNvSpPr txBox="1"/>
          <p:nvPr/>
        </p:nvSpPr>
        <p:spPr>
          <a:xfrm>
            <a:off x="4222595" y="22246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 Light"/>
              </a:rPr>
              <a:t>B (RCM m-chi)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683608-0A1E-D1AD-4F8E-22F26103AB85}"/>
              </a:ext>
            </a:extLst>
          </p:cNvPr>
          <p:cNvSpPr txBox="1"/>
          <p:nvPr/>
        </p:nvSpPr>
        <p:spPr>
          <a:xfrm>
            <a:off x="9045498" y="31595"/>
            <a:ext cx="317995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Would be interesting to include terrain geometry variables and try this again!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"/>
                <a:cs typeface="Calibri Light"/>
              </a:rPr>
              <a:t>Would get better results with higher-dimensional imagery / more bands</a:t>
            </a:r>
            <a:endParaRPr lang="en-US">
              <a:latin typeface="Calibri Light"/>
              <a:cs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Also, bsq2bip -&gt; </a:t>
            </a:r>
            <a:r>
              <a:rPr lang="en-US" err="1">
                <a:latin typeface="Calibri Light"/>
                <a:cs typeface="Calibri Light"/>
              </a:rPr>
              <a:t>binary_sort</a:t>
            </a:r>
            <a:r>
              <a:rPr lang="en-US">
                <a:latin typeface="Calibri Light"/>
                <a:cs typeface="Calibri Light"/>
              </a:rPr>
              <a:t> -&gt; bip2bsq method to improve sampling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AA00F-FDC0-F483-8BC1-182F9742E831}"/>
              </a:ext>
            </a:extLst>
          </p:cNvPr>
          <p:cNvSpPr txBox="1"/>
          <p:nvPr/>
        </p:nvSpPr>
        <p:spPr>
          <a:xfrm>
            <a:off x="537870" y="591510"/>
            <a:ext cx="89806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 Light"/>
              <a:cs typeface="Calibri Light"/>
            </a:endParaRPr>
          </a:p>
          <a:p>
            <a:r>
              <a:rPr lang="en-US">
                <a:latin typeface="Calibri Light"/>
                <a:cs typeface="Calibri Light"/>
              </a:rPr>
              <a:t>Simulating RCM from Sentinel-2</a:t>
            </a:r>
          </a:p>
          <a:p>
            <a:endParaRPr lang="en-US">
              <a:latin typeface="Calibri Light"/>
              <a:cs typeface="Calibri Light"/>
            </a:endParaRPr>
          </a:p>
          <a:p>
            <a:r>
              <a:rPr lang="en-US">
                <a:latin typeface="Calibri Light"/>
                <a:cs typeface="Calibri Light"/>
              </a:rPr>
              <a:t>Nanaimo BC, 2020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7C9F5-3E78-0777-491B-442D7A7C66E9}"/>
              </a:ext>
            </a:extLst>
          </p:cNvPr>
          <p:cNvSpPr txBox="1"/>
          <p:nvPr/>
        </p:nvSpPr>
        <p:spPr>
          <a:xfrm>
            <a:off x="8380977" y="24097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  <a:cs typeface="Calibri Light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0040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8BD5-A2E7-CF2F-7DC2-68F15956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" y="-23978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Infer RCM from Sentinel-2 (present, future)</a:t>
            </a:r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18A18A-0F89-414E-8615-703233B29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64" y="855834"/>
            <a:ext cx="6014793" cy="6005024"/>
          </a:xfrm>
        </p:spPr>
      </p:pic>
      <p:pic>
        <p:nvPicPr>
          <p:cNvPr id="3" name="Picture 5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AA373D63-A2D8-5425-5C36-E1A774B73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00" y="863869"/>
            <a:ext cx="6006122" cy="5992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E034B-4D47-9085-DDD5-E0409EBCA737}"/>
              </a:ext>
            </a:extLst>
          </p:cNvPr>
          <p:cNvSpPr txBox="1"/>
          <p:nvPr/>
        </p:nvSpPr>
        <p:spPr>
          <a:xfrm>
            <a:off x="9970477" y="-390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 Light"/>
              </a:rPr>
              <a:t>Sentinel-2 predicts</a:t>
            </a:r>
          </a:p>
          <a:p>
            <a:r>
              <a:rPr lang="en-US">
                <a:latin typeface="Calibri Light"/>
                <a:cs typeface="Calibri Light"/>
              </a:rPr>
              <a:t>Surface scattering in </a:t>
            </a:r>
          </a:p>
          <a:p>
            <a:r>
              <a:rPr lang="en-US">
                <a:latin typeface="Calibri Light"/>
                <a:cs typeface="Calibri Light"/>
              </a:rPr>
              <a:t>clearcut</a:t>
            </a:r>
          </a:p>
        </p:txBody>
      </p:sp>
    </p:spTree>
    <p:extLst>
      <p:ext uri="{BB962C8B-B14F-4D97-AF65-F5344CB8AC3E}">
        <p14:creationId xmlns:p14="http://schemas.microsoft.com/office/powerpoint/2010/main" val="428132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AF54-FD0D-D925-A697-6EC9360D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3" y="69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Predict S2 from RCM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05099F-567C-911C-2FA3-E7E2EDC3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65" y="3313"/>
            <a:ext cx="6818243" cy="6851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DCDADE-084A-3A2E-51A7-95ABD0077A75}"/>
              </a:ext>
            </a:extLst>
          </p:cNvPr>
          <p:cNvSpPr txBox="1"/>
          <p:nvPr/>
        </p:nvSpPr>
        <p:spPr>
          <a:xfrm>
            <a:off x="-74053" y="6336127"/>
            <a:ext cx="66388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abcd_0715mch.bin_0714rgb.bin_0715mch.bin_0111.bin_1_2_3_rgb.png</a:t>
            </a:r>
            <a:br>
              <a:rPr lang="en-US" sz="1400"/>
            </a:br>
            <a:r>
              <a:rPr lang="en-US" sz="1400"/>
              <a:t>abcd_0715mch.bin_0714rgb.bin_0731mch.bin_0111.bin_1_2_3_rgb.png</a:t>
            </a:r>
            <a:endParaRPr lang="en-US" sz="1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1406C-CE54-B8D1-CB6C-8EBAA22C5F9D}"/>
              </a:ext>
            </a:extLst>
          </p:cNvPr>
          <p:cNvSpPr txBox="1"/>
          <p:nvPr/>
        </p:nvSpPr>
        <p:spPr>
          <a:xfrm>
            <a:off x="303078" y="1530027"/>
            <a:ext cx="398389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Calibri Light"/>
              </a:rPr>
              <a:t>Sentinel-2 seemed more capable in an obvious sense (excepting the obvious.. Clouds)</a:t>
            </a:r>
            <a:endParaRPr lang="en-GB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 Light"/>
              </a:rPr>
              <a:t>The forest change is again apparent from RCM</a:t>
            </a:r>
            <a:endParaRPr lang="en-GB" dirty="0">
              <a:latin typeface="Calibri" panose="020F0502020204030204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latin typeface="Calibri Light"/>
                <a:cs typeface="Calibri Light"/>
              </a:rPr>
              <a:t>Value in doing more with what we have</a:t>
            </a:r>
          </a:p>
        </p:txBody>
      </p:sp>
    </p:spTree>
    <p:extLst>
      <p:ext uri="{BB962C8B-B14F-4D97-AF65-F5344CB8AC3E}">
        <p14:creationId xmlns:p14="http://schemas.microsoft.com/office/powerpoint/2010/main" val="263227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EF97-9B8A-68A3-30F8-BBA4F70C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3" y="1549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>
                <a:cs typeface="Calibri Light"/>
              </a:rPr>
              <a:t>What happens if we</a:t>
            </a:r>
            <a:br>
              <a:rPr lang="en-GB" dirty="0">
                <a:cs typeface="Calibri Light"/>
              </a:rPr>
            </a:br>
            <a:r>
              <a:rPr lang="en-GB" dirty="0">
                <a:cs typeface="Calibri Light"/>
              </a:rPr>
              <a:t>"skip" most of the</a:t>
            </a:r>
            <a:br>
              <a:rPr lang="en-GB" dirty="0">
                <a:cs typeface="Calibri Light"/>
              </a:rPr>
            </a:br>
            <a:r>
              <a:rPr lang="en-GB" dirty="0">
                <a:cs typeface="Calibri Light"/>
              </a:rPr>
              <a:t>"training" data?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7EB4F5-1DE2-5475-4CF6-2E19364B9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504" y="-547"/>
            <a:ext cx="6860682" cy="68606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906F9-FB6E-F5C4-01C5-17EBE0B1327F}"/>
              </a:ext>
            </a:extLst>
          </p:cNvPr>
          <p:cNvSpPr txBox="1"/>
          <p:nvPr/>
        </p:nvSpPr>
        <p:spPr>
          <a:xfrm>
            <a:off x="32517" y="2029482"/>
            <a:ext cx="5186853" cy="4939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Get an unusual looking result v quickly. Still a pattern hidden in the chaos..</a:t>
            </a:r>
            <a:endParaRPr lang="en-US" dirty="0">
              <a:cs typeface="Calibri"/>
            </a:endParaRPr>
          </a:p>
          <a:p>
            <a:endParaRPr lang="en-GB">
              <a:cs typeface="Calibri"/>
            </a:endParaRPr>
          </a:p>
          <a:p>
            <a:r>
              <a:rPr lang="en-GB" b="1" i="1" dirty="0">
                <a:cs typeface="Calibri"/>
              </a:rPr>
              <a:t>How to outline a noisy blob?</a:t>
            </a:r>
            <a:r>
              <a:rPr lang="en-GB" dirty="0">
                <a:cs typeface="Calibri"/>
              </a:rPr>
              <a:t> Possible solutions: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"Optimal Transport problem" (*)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Clustering algorithms (e.g. KGC-2010 with (</a:t>
            </a:r>
            <a:r>
              <a:rPr lang="en-GB" dirty="0" err="1">
                <a:cs typeface="Calibri"/>
              </a:rPr>
              <a:t>i,j</a:t>
            </a:r>
            <a:r>
              <a:rPr lang="en-GB" dirty="0">
                <a:cs typeface="Calibri"/>
              </a:rPr>
              <a:t>) coordinates added to distance function)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Fourier transform?</a:t>
            </a:r>
            <a:endParaRPr lang="en-GB" dirty="0"/>
          </a:p>
          <a:p>
            <a:endParaRPr lang="en-GB">
              <a:cs typeface="Calibri"/>
            </a:endParaRPr>
          </a:p>
          <a:p>
            <a:r>
              <a:rPr lang="en-GB" dirty="0"/>
              <a:t>(*) An efficient numerical algorithm for the L2 optimal transport problem with applications to image processing (</a:t>
            </a:r>
            <a:r>
              <a:rPr lang="en-GB" dirty="0">
                <a:ea typeface="+mn-lt"/>
                <a:cs typeface="+mn-lt"/>
              </a:rPr>
              <a:t>Saumier Demers, L.P):</a:t>
            </a: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  <a:hlinkClick r:id="rId3"/>
              </a:rPr>
              <a:t>https://dspace.library.uvic.ca/handle/1828/3157</a:t>
            </a: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  <a:hlinkClick r:id="rId4"/>
              </a:rPr>
              <a:t>http://ashlinrichardson.com/talks/20210526_character_recognition.pdf</a:t>
            </a:r>
          </a:p>
          <a:p>
            <a:pPr marL="285750" indent="-285750">
              <a:buFont typeface="Arial"/>
              <a:buChar char="•"/>
            </a:pPr>
            <a:r>
              <a:rPr lang="en-GB" sz="900" dirty="0">
                <a:cs typeface="Calibri"/>
              </a:rPr>
              <a:t>(more continuity of affected area, seen in the difference)</a:t>
            </a: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52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5AE-2CD0-73E4-EEDF-EBB7248B7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62" y="-123337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449F7-E42E-EFE6-0644-BD30ADDB6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047" y="941564"/>
            <a:ext cx="11649136" cy="58661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cs typeface="Calibri"/>
              </a:rPr>
              <a:t>Purpose</a:t>
            </a:r>
          </a:p>
          <a:p>
            <a:pPr lvl="1"/>
            <a:r>
              <a:rPr lang="en-US" sz="2000" b="1" dirty="0">
                <a:cs typeface="Calibri"/>
              </a:rPr>
              <a:t>Here to build relationships w CSA and partners! </a:t>
            </a:r>
          </a:p>
          <a:p>
            <a:r>
              <a:rPr lang="en-US" sz="2000" dirty="0">
                <a:cs typeface="Calibri"/>
              </a:rPr>
              <a:t>Team context</a:t>
            </a:r>
          </a:p>
          <a:p>
            <a:pPr lvl="1"/>
            <a:r>
              <a:rPr lang="en-US" sz="2000" dirty="0">
                <a:cs typeface="Calibri"/>
              </a:rPr>
              <a:t>BC Wildfire does fire. Moving to all-hazards...</a:t>
            </a:r>
          </a:p>
          <a:p>
            <a:pPr marL="1143000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cs typeface="Calibri"/>
              </a:rPr>
              <a:t>Multi-sector role: bridge geospatial vs admin (or other seemingly disparate) data </a:t>
            </a:r>
          </a:p>
          <a:p>
            <a:pPr marL="1600200" lvl="1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ea typeface="+mn-lt"/>
                <a:cs typeface="+mn-lt"/>
              </a:rPr>
              <a:t>On loan from Citizens' Services (Chief informatics Office) AKA Integrated Data Division..</a:t>
            </a:r>
          </a:p>
          <a:p>
            <a:pPr marL="2057400" lvl="2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cs typeface="Calibri"/>
              </a:rPr>
              <a:t>EL SME RS/AI/HPC</a:t>
            </a:r>
          </a:p>
          <a:p>
            <a:r>
              <a:rPr lang="en-US" sz="2000" b="1" dirty="0">
                <a:cs typeface="Calibri"/>
              </a:rPr>
              <a:t>Multispectral / hyperspectral / Radar project context</a:t>
            </a:r>
          </a:p>
          <a:p>
            <a:pPr lvl="1"/>
            <a:r>
              <a:rPr lang="en-US" sz="2000" b="1" dirty="0">
                <a:cs typeface="Calibri"/>
              </a:rPr>
              <a:t>Fire progression:</a:t>
            </a:r>
            <a:r>
              <a:rPr lang="en-US" sz="2000" dirty="0">
                <a:cs typeface="Calibri"/>
              </a:rPr>
              <a:t> Immediate operational emphasis</a:t>
            </a:r>
          </a:p>
          <a:p>
            <a:pPr lvl="2"/>
            <a:r>
              <a:rPr lang="en-US" dirty="0">
                <a:cs typeface="Calibri"/>
              </a:rPr>
              <a:t>Reference</a:t>
            </a:r>
            <a:r>
              <a:rPr lang="en-US" dirty="0">
                <a:ea typeface="+mn-lt"/>
                <a:cs typeface="+mn-lt"/>
              </a:rPr>
              <a:t> data to support RCM fire monitoring analysis</a:t>
            </a:r>
            <a:endParaRPr lang="en-US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Stepping-stone to continuous forest mapping (province wide NRT) </a:t>
            </a:r>
          </a:p>
          <a:p>
            <a:r>
              <a:rPr lang="en-US" sz="2000" dirty="0">
                <a:cs typeface="Calibri"/>
              </a:rPr>
              <a:t>Synergy!</a:t>
            </a:r>
          </a:p>
          <a:p>
            <a:pPr lvl="1"/>
            <a:r>
              <a:rPr lang="en-US" sz="2000" dirty="0">
                <a:cs typeface="Calibri"/>
              </a:rPr>
              <a:t>Partnerships, cooperation, collaboration (local to international)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Value in open, reusable, modular systems, data or processing?</a:t>
            </a:r>
            <a:endParaRPr lang="en-US" sz="2000" dirty="0">
              <a:cs typeface="Calibri"/>
            </a:endParaRPr>
          </a:p>
          <a:p>
            <a:r>
              <a:rPr lang="en-US" sz="2000" b="1" dirty="0">
                <a:ea typeface="+mn-lt"/>
                <a:cs typeface="+mn-lt"/>
              </a:rPr>
              <a:t>Today: Image translation as a metaphor for collaboration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84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DE49-B1FC-8373-1F81-3BFAA4C5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Can we morph RCM into S2?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850B48-E66B-1371-73B9-FD7ECF85B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286" y="1312156"/>
            <a:ext cx="5566875" cy="5549751"/>
          </a:xfrm>
        </p:spPr>
      </p:pic>
      <p:pic>
        <p:nvPicPr>
          <p:cNvPr id="5" name="Picture 5" descr="A picture containing tree, outdoor object, plant&#10;&#10;Description automatically generated">
            <a:extLst>
              <a:ext uri="{FF2B5EF4-FFF2-40B4-BE49-F238E27FC236}">
                <a16:creationId xmlns:a16="http://schemas.microsoft.com/office/drawing/2014/main" id="{8243FE11-E343-2755-D77C-620057AD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209" y="1471512"/>
            <a:ext cx="5140503" cy="51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29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C815A40-17B4-4634-C985-D0138FB4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455" y="1963"/>
            <a:ext cx="6877068" cy="6859944"/>
          </a:xfrm>
        </p:spPr>
      </p:pic>
    </p:spTree>
    <p:extLst>
      <p:ext uri="{BB962C8B-B14F-4D97-AF65-F5344CB8AC3E}">
        <p14:creationId xmlns:p14="http://schemas.microsoft.com/office/powerpoint/2010/main" val="3893846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D33F-028B-AF08-424B-437E90D4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Sicamous BC, 2021. Can we view SWIR in optical?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0959F0-6724-073B-2105-72311332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3628" y="2501900"/>
            <a:ext cx="4351338" cy="4351338"/>
          </a:xfrm>
        </p:spPr>
      </p:pic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35553E68-5679-5C8A-AD91-9B0F783F9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403" y="4815165"/>
            <a:ext cx="2447925" cy="2040636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52E4538-4EB1-7E84-9A4E-F713636EB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9" y="2500590"/>
            <a:ext cx="2447925" cy="204063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7B0A32C-1AE7-8D7C-AF6E-1A5F8EBAF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6150" y="2505075"/>
            <a:ext cx="4352925" cy="43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EB5D3-C66F-EE21-6E04-6793471FDB3F}"/>
              </a:ext>
            </a:extLst>
          </p:cNvPr>
          <p:cNvSpPr txBox="1"/>
          <p:nvPr/>
        </p:nvSpPr>
        <p:spPr>
          <a:xfrm>
            <a:off x="180975" y="21336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A) 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A7737-92A1-E48D-F3CC-35EE315D516D}"/>
              </a:ext>
            </a:extLst>
          </p:cNvPr>
          <p:cNvSpPr txBox="1"/>
          <p:nvPr/>
        </p:nvSpPr>
        <p:spPr>
          <a:xfrm>
            <a:off x="76199" y="4543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B)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86A04-6B29-D4A4-4A4A-6694ACC38B33}"/>
              </a:ext>
            </a:extLst>
          </p:cNvPr>
          <p:cNvSpPr txBox="1"/>
          <p:nvPr/>
        </p:nvSpPr>
        <p:spPr>
          <a:xfrm>
            <a:off x="3428999" y="1714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C) 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7EB19-B55B-1B76-314E-A990C87BFD95}"/>
              </a:ext>
            </a:extLst>
          </p:cNvPr>
          <p:cNvSpPr txBox="1"/>
          <p:nvPr/>
        </p:nvSpPr>
        <p:spPr>
          <a:xfrm>
            <a:off x="8086724" y="1714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D) prediction</a:t>
            </a:r>
          </a:p>
        </p:txBody>
      </p:sp>
    </p:spTree>
    <p:extLst>
      <p:ext uri="{BB962C8B-B14F-4D97-AF65-F5344CB8AC3E}">
        <p14:creationId xmlns:p14="http://schemas.microsoft.com/office/powerpoint/2010/main" val="385889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E48A6A4-EE02-6DEE-7872-4BF5F990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6" y="2359570"/>
            <a:ext cx="5431517" cy="4166008"/>
          </a:xfrm>
          <a:prstGeom prst="rect">
            <a:avLst/>
          </a:prstGeom>
        </p:spPr>
      </p:pic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7E5BEB6-618F-35A6-9681-18F4A6DD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01" y="2073638"/>
            <a:ext cx="3146652" cy="4352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7E91DD-9ED0-E0FB-DFD0-2AED3330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865" y="-460497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/>
              <a:t>Dimensionality of L-band / Quad-pol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22FDA-3FE2-4084-6E43-22C26D2B1C3E}"/>
              </a:ext>
            </a:extLst>
          </p:cNvPr>
          <p:cNvSpPr txBox="1"/>
          <p:nvPr/>
        </p:nvSpPr>
        <p:spPr>
          <a:xfrm>
            <a:off x="796473" y="6520543"/>
            <a:ext cx="122319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4"/>
              </a:rPr>
              <a:t>Applying the Freeman Durden Decomposition to Compact polarimetric SAR Interferometry, IEEE IGARSS, Québec City, Canada, July 2014</a:t>
            </a:r>
            <a:endParaRPr lang="en-US" sz="1600">
              <a:cs typeface="Calibri"/>
            </a:endParaRPr>
          </a:p>
        </p:txBody>
      </p:sp>
      <p:pic>
        <p:nvPicPr>
          <p:cNvPr id="6" name="Picture 6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A4B5F09F-08B5-AE95-14FF-69637F721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240" y="2360843"/>
            <a:ext cx="3159760" cy="3761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B9DBE-CCE3-FF06-6B5B-1C6B6E29B2C0}"/>
              </a:ext>
            </a:extLst>
          </p:cNvPr>
          <p:cNvSpPr txBox="1"/>
          <p:nvPr/>
        </p:nvSpPr>
        <p:spPr>
          <a:xfrm>
            <a:off x="162560" y="599440"/>
            <a:ext cx="103022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Can delineate harvest / fire events with a single frame (right)</a:t>
            </a:r>
            <a:endParaRPr lang="en-US"/>
          </a:p>
          <a:p>
            <a:r>
              <a:rPr lang="en-US">
                <a:cs typeface="Calibri"/>
              </a:rPr>
              <a:t>Detect and compensate for ionosphere effects, still model scattering mechanisms</a:t>
            </a:r>
          </a:p>
          <a:p>
            <a:r>
              <a:rPr lang="en-US" dirty="0">
                <a:cs typeface="Calibri"/>
              </a:rPr>
              <a:t>2 or more takes --&gt; </a:t>
            </a:r>
            <a:r>
              <a:rPr lang="en-US" dirty="0" err="1">
                <a:cs typeface="Calibri"/>
              </a:rPr>
              <a:t>inSAR</a:t>
            </a:r>
            <a:r>
              <a:rPr lang="en-US" dirty="0">
                <a:cs typeface="Calibri"/>
              </a:rPr>
              <a:t> or tomography approach (vertical density of scattering contributions) </a:t>
            </a:r>
          </a:p>
          <a:p>
            <a:r>
              <a:rPr lang="en-US">
                <a:ea typeface="+mn-lt"/>
                <a:cs typeface="+mn-lt"/>
              </a:rPr>
              <a:t>Inherently contains 3d info to help correct for topography (Europe/China Dragon cooperation)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73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17" y="-43320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Next steps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92242-C4D4-499B-9BA9-D0571FBBE90F}"/>
              </a:ext>
            </a:extLst>
          </p:cNvPr>
          <p:cNvSpPr txBox="1"/>
          <p:nvPr/>
        </p:nvSpPr>
        <p:spPr>
          <a:xfrm>
            <a:off x="132174" y="481437"/>
            <a:ext cx="10152180" cy="62170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ea typeface="+mn-lt"/>
                <a:cs typeface="+mn-lt"/>
              </a:rPr>
              <a:t>More international cooperation will be key!</a:t>
            </a:r>
            <a:endParaRPr lang="en-US" sz="15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ea typeface="+mn-lt"/>
                <a:cs typeface="+mn-lt"/>
              </a:rPr>
              <a:t>Continue to develop relationships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ea typeface="+mn-lt"/>
                <a:cs typeface="+mn-lt"/>
              </a:rPr>
              <a:t>Task me? Open to your feedback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1500" b="1" dirty="0">
                <a:ea typeface="+mn-lt"/>
                <a:cs typeface="+mn-lt"/>
              </a:rPr>
              <a:t>Operational-integration engineering (prototype operational products)</a:t>
            </a:r>
            <a:endParaRPr lang="en-US" sz="15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cs typeface="Calibri"/>
              </a:rPr>
              <a:t>Fire mapping (this year)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cs typeface="Calibri"/>
              </a:rPr>
              <a:t>Fuel type layer challenge (next) 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sz="1500" b="1" dirty="0">
                <a:ea typeface="+mn-lt"/>
                <a:cs typeface="+mn-lt"/>
              </a:rPr>
              <a:t>Use ABCD method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as supervised classifier (categorical land cover)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For communication / accessibility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Explanatory visualization to share technical CCD/</a:t>
            </a:r>
            <a:r>
              <a:rPr lang="en-US" sz="1500" dirty="0" err="1">
                <a:ea typeface="+mn-lt"/>
                <a:cs typeface="+mn-lt"/>
              </a:rPr>
              <a:t>inSAR</a:t>
            </a:r>
            <a:r>
              <a:rPr lang="en-US" sz="1500" dirty="0">
                <a:ea typeface="+mn-lt"/>
                <a:cs typeface="+mn-lt"/>
              </a:rPr>
              <a:t>/</a:t>
            </a:r>
            <a:r>
              <a:rPr lang="en-US" sz="1500" dirty="0" err="1">
                <a:ea typeface="+mn-lt"/>
                <a:cs typeface="+mn-lt"/>
              </a:rPr>
              <a:t>polSAR</a:t>
            </a:r>
            <a:r>
              <a:rPr lang="en-US" sz="1500" dirty="0">
                <a:ea typeface="+mn-lt"/>
                <a:cs typeface="+mn-lt"/>
              </a:rPr>
              <a:t> </a:t>
            </a:r>
            <a:r>
              <a:rPr lang="en-US" sz="1500" dirty="0" err="1">
                <a:ea typeface="+mn-lt"/>
                <a:cs typeface="+mn-lt"/>
              </a:rPr>
              <a:t>choicesand</a:t>
            </a:r>
            <a:r>
              <a:rPr lang="en-US" sz="1500" dirty="0">
                <a:ea typeface="+mn-lt"/>
                <a:cs typeface="+mn-lt"/>
              </a:rPr>
              <a:t> trade-offs..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Compare CP vs QP and avail. parameters /decoms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Reconstruction metrics to compare heterogeneous imaging modes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Understand relationships between Prisma, Sentinel2 and RCM data over Sparks Lake Fire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Find synergy with Compact-pol in-SAR decomposition, compact and Quad-pol change detection techniques being advanced by colleagues! 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15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 sz="1500" b="1" dirty="0">
                <a:ea typeface="+mn-lt"/>
                <a:cs typeface="+mn-lt"/>
              </a:rPr>
              <a:t>Next reporting: </a:t>
            </a:r>
            <a:r>
              <a:rPr lang="en-US" sz="1500" dirty="0">
                <a:ea typeface="+mn-lt"/>
                <a:cs typeface="+mn-lt"/>
              </a:rPr>
              <a:t>applying to present, (Oct) Wildfire 2022 conference on:</a:t>
            </a:r>
            <a:endParaRPr lang="en-US" sz="1500" b="1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Fuels mapping Ground study (3rd iteration underway)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Fire mapping (currently being examined by dev team)</a:t>
            </a: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Fuels mapping province-wide pilot (first iteration)</a:t>
            </a:r>
          </a:p>
          <a:p>
            <a:pPr marL="285750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b="1" dirty="0">
                <a:ea typeface="+mn-lt"/>
                <a:cs typeface="+mn-lt"/>
              </a:rPr>
              <a:t>Background missions</a:t>
            </a:r>
            <a:endParaRPr lang="en-US" sz="1500" b="1" dirty="0"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Use trajectory analysis for consistent representation to integrate (disparate) data streams!</a:t>
            </a:r>
            <a:endParaRPr lang="en-US" sz="1500">
              <a:cs typeface="Calibri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sz="1500" dirty="0">
                <a:ea typeface="+mn-lt"/>
                <a:cs typeface="+mn-lt"/>
              </a:rPr>
              <a:t>Pursue </a:t>
            </a:r>
            <a:r>
              <a:rPr lang="en-US" sz="1500" dirty="0" err="1">
                <a:ea typeface="+mn-lt"/>
                <a:cs typeface="+mn-lt"/>
              </a:rPr>
              <a:t>PolSAR</a:t>
            </a:r>
            <a:r>
              <a:rPr lang="en-US" sz="1500" dirty="0">
                <a:ea typeface="+mn-lt"/>
                <a:cs typeface="+mn-lt"/>
              </a:rPr>
              <a:t>, Multi &amp; </a:t>
            </a:r>
            <a:r>
              <a:rPr lang="en-US" sz="1500" dirty="0" err="1">
                <a:ea typeface="+mn-lt"/>
                <a:cs typeface="+mn-lt"/>
              </a:rPr>
              <a:t>Hyperspec</a:t>
            </a:r>
            <a:r>
              <a:rPr lang="en-US" sz="1500" dirty="0">
                <a:ea typeface="+mn-lt"/>
                <a:cs typeface="+mn-lt"/>
              </a:rPr>
              <a:t>, LiDAR for fire and inter-related hazards, and ecosystem support</a:t>
            </a:r>
            <a:endParaRPr lang="en-US" sz="1500">
              <a:cs typeface="Calibri" panose="020F0502020204030204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6455F5B-E4F8-4A54-9D69-E5A29C06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07" y="203"/>
            <a:ext cx="1219470" cy="1262445"/>
          </a:xfrm>
          <a:prstGeom prst="rect">
            <a:avLst/>
          </a:prstGeom>
        </p:spPr>
      </p:pic>
      <p:pic>
        <p:nvPicPr>
          <p:cNvPr id="5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8D67CD02-DCB7-4972-9164-BE717453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60" y="32617"/>
            <a:ext cx="1265636" cy="126636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A2E719D-4069-4CFA-A103-8FE4FF7E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8" y="1656214"/>
            <a:ext cx="1365832" cy="761110"/>
          </a:xfrm>
          <a:prstGeom prst="rect">
            <a:avLst/>
          </a:prstGeom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D67C7AF-E36E-48FD-979C-6B3EEC0B7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5" t="17109" r="295" b="17109"/>
          <a:stretch/>
        </p:blipFill>
        <p:spPr>
          <a:xfrm>
            <a:off x="9365610" y="1433683"/>
            <a:ext cx="1459692" cy="100449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61334B2-9A82-4AE8-8165-9A542E5E7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39" t="267" r="10029" b="-444"/>
          <a:stretch/>
        </p:blipFill>
        <p:spPr>
          <a:xfrm>
            <a:off x="10897683" y="1466509"/>
            <a:ext cx="1131953" cy="94280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3ACDF49-5F17-4010-8480-5627B665E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96" t="10177" r="1692" b="7080"/>
          <a:stretch/>
        </p:blipFill>
        <p:spPr>
          <a:xfrm>
            <a:off x="10730597" y="-818"/>
            <a:ext cx="1460670" cy="1335800"/>
          </a:xfrm>
          <a:prstGeom prst="rect">
            <a:avLst/>
          </a:prstGeom>
        </p:spPr>
      </p:pic>
      <p:pic>
        <p:nvPicPr>
          <p:cNvPr id="7" name="Picture 5" descr="Logo&#10;&#10;Description automatically generated">
            <a:extLst>
              <a:ext uri="{FF2B5EF4-FFF2-40B4-BE49-F238E27FC236}">
                <a16:creationId xmlns:a16="http://schemas.microsoft.com/office/drawing/2014/main" id="{D36480DB-8B0A-8CC3-CC34-5AAB819EB7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43" t="18605" r="16279" b="16611"/>
          <a:stretch/>
        </p:blipFill>
        <p:spPr>
          <a:xfrm>
            <a:off x="9486068" y="2612832"/>
            <a:ext cx="1217474" cy="1181863"/>
          </a:xfrm>
          <a:prstGeom prst="rect">
            <a:avLst/>
          </a:prstGeom>
        </p:spPr>
      </p:pic>
      <p:pic>
        <p:nvPicPr>
          <p:cNvPr id="6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9F418E4-B1A8-0FB2-9686-C6F5BAD9D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7959" y="2814109"/>
            <a:ext cx="1420284" cy="848784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379498F1-D469-9F16-8D60-3E31314EA3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83" t="13617" r="18723" b="24255"/>
          <a:stretch/>
        </p:blipFill>
        <p:spPr>
          <a:xfrm>
            <a:off x="8062399" y="2681609"/>
            <a:ext cx="1216933" cy="9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7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4054-153A-4749-9E86-0FC44F90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46" y="-378780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Thanks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492242-C4D4-499B-9BA9-D0571FBBE90F}"/>
              </a:ext>
            </a:extLst>
          </p:cNvPr>
          <p:cNvSpPr txBox="1"/>
          <p:nvPr/>
        </p:nvSpPr>
        <p:spPr>
          <a:xfrm>
            <a:off x="168289" y="571847"/>
            <a:ext cx="7891045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CSA for collab &amp; extraordinary data. </a:t>
            </a: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Emmanuelle, Daniel, Cédric, </a:t>
            </a:r>
            <a:r>
              <a:rPr lang="en-US" dirty="0" err="1">
                <a:ea typeface="+mn-lt"/>
                <a:cs typeface="+mn-lt"/>
              </a:rPr>
              <a:t>Guennadi</a:t>
            </a:r>
            <a:r>
              <a:rPr lang="en-US" dirty="0">
                <a:ea typeface="+mn-lt"/>
                <a:cs typeface="+mn-lt"/>
              </a:rPr>
              <a:t> &amp; team for the inspiring session!</a:t>
            </a: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Public Safety Canada for RCM tasking during fire, flood/slide seasons</a:t>
            </a:r>
            <a:endParaRPr lang="en-US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Analysis in progress (3 sets). Thanks Cameron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BC Wildfire, Brent, Predictive Services Unit, &amp; BC Stats / DSP program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JAXA for accepting BCWS L-band access application. Grateful for the opportunity!</a:t>
            </a:r>
            <a:endParaRPr lang="en-US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A. Rosenqvist for collab &amp; data feasibility study</a:t>
            </a:r>
            <a:endParaRPr lang="en-US"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H. Chen for cooperation on RCM 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ASI for Prisma hyperspectral data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NASA for ARSET training</a:t>
            </a:r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S. </a:t>
            </a:r>
            <a:r>
              <a:rPr lang="en-US" dirty="0" err="1">
                <a:ea typeface="+mn-lt"/>
                <a:cs typeface="+mn-lt"/>
              </a:rPr>
              <a:t>Nasonova</a:t>
            </a:r>
            <a:r>
              <a:rPr lang="en-US" dirty="0">
                <a:ea typeface="+mn-lt"/>
                <a:cs typeface="+mn-lt"/>
              </a:rPr>
              <a:t> &amp; BC Forest Inventory program</a:t>
            </a:r>
            <a:endParaRPr lang="en-US"/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A. Bevington &amp; </a:t>
            </a:r>
            <a:r>
              <a:rPr lang="en-US" dirty="0" err="1">
                <a:ea typeface="+mn-lt"/>
                <a:cs typeface="+mn-lt"/>
              </a:rPr>
              <a:t>BCGov</a:t>
            </a:r>
            <a:r>
              <a:rPr lang="en-US" dirty="0">
                <a:ea typeface="+mn-lt"/>
                <a:cs typeface="+mn-lt"/>
              </a:rPr>
              <a:t> R.S. CoP</a:t>
            </a:r>
            <a:endParaRPr lang="en-US"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C. Froese for sharing with our CoP</a:t>
            </a:r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ESA for Sentinel-2 and Dr. Pottier for </a:t>
            </a:r>
            <a:r>
              <a:rPr lang="en-US" dirty="0" err="1">
                <a:ea typeface="+mn-lt"/>
                <a:cs typeface="+mn-lt"/>
              </a:rPr>
              <a:t>PolSARPro</a:t>
            </a:r>
            <a:r>
              <a:rPr lang="en-US" dirty="0">
                <a:ea typeface="+mn-lt"/>
                <a:cs typeface="+mn-lt"/>
              </a:rPr>
              <a:t>! 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L. </a:t>
            </a:r>
            <a:r>
              <a:rPr lang="en-US" dirty="0" err="1">
                <a:ea typeface="+mn-lt"/>
                <a:cs typeface="+mn-lt"/>
              </a:rPr>
              <a:t>Veci</a:t>
            </a:r>
            <a:r>
              <a:rPr lang="en-US" dirty="0">
                <a:ea typeface="+mn-lt"/>
                <a:cs typeface="+mn-lt"/>
              </a:rPr>
              <a:t> &amp; team, and ESA for SNAP software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B Martin for field data collection. M </a:t>
            </a:r>
            <a:r>
              <a:rPr lang="en-US" dirty="0" err="1">
                <a:ea typeface="+mn-lt"/>
                <a:cs typeface="+mn-lt"/>
              </a:rPr>
              <a:t>Sakals</a:t>
            </a:r>
            <a:r>
              <a:rPr lang="en-US" dirty="0">
                <a:ea typeface="+mn-lt"/>
                <a:cs typeface="+mn-lt"/>
              </a:rPr>
              <a:t> and J Nicholas for RPAS collection</a:t>
            </a:r>
            <a:endParaRPr lang="en-US" dirty="0"/>
          </a:p>
          <a:p>
            <a:pPr marL="342900" indent="-342900"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DLR for initial connection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CFS / NRCAN, TRU, and other partners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 Goodenough, D Bancroft, S Cloude, A Marino, S Dey for consultations!</a:t>
            </a:r>
          </a:p>
          <a:p>
            <a:pPr marL="342900" indent="-34290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r>
              <a:rPr lang="en-US" b="1" i="1" dirty="0">
                <a:cs typeface="Calibri"/>
              </a:rPr>
              <a:t>Thanks for your collaboration any thoughts / feedback / direction you can share!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6455F5B-E4F8-4A54-9D69-E5A29C06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907" y="203"/>
            <a:ext cx="1219470" cy="1262445"/>
          </a:xfrm>
          <a:prstGeom prst="rect">
            <a:avLst/>
          </a:prstGeom>
        </p:spPr>
      </p:pic>
      <p:pic>
        <p:nvPicPr>
          <p:cNvPr id="5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8D67CD02-DCB7-4972-9164-BE717453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160" y="32617"/>
            <a:ext cx="1265636" cy="1266368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A2E719D-4069-4CFA-A103-8FE4FF7E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488" y="1656214"/>
            <a:ext cx="1365832" cy="761110"/>
          </a:xfrm>
          <a:prstGeom prst="rect">
            <a:avLst/>
          </a:prstGeom>
        </p:spPr>
      </p:pic>
      <p:pic>
        <p:nvPicPr>
          <p:cNvPr id="11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D67C7AF-E36E-48FD-979C-6B3EEC0B7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5" t="17109" r="295" b="17109"/>
          <a:stretch/>
        </p:blipFill>
        <p:spPr>
          <a:xfrm>
            <a:off x="9365610" y="1433683"/>
            <a:ext cx="1459692" cy="1004497"/>
          </a:xfrm>
          <a:prstGeom prst="rect">
            <a:avLst/>
          </a:prstGeom>
        </p:spPr>
      </p:pic>
      <p:pic>
        <p:nvPicPr>
          <p:cNvPr id="12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861334B2-9A82-4AE8-8165-9A542E5E77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39" t="267" r="10029" b="-444"/>
          <a:stretch/>
        </p:blipFill>
        <p:spPr>
          <a:xfrm>
            <a:off x="10897683" y="1466509"/>
            <a:ext cx="1131953" cy="94280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3ACDF49-5F17-4010-8480-5627B665E4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96" t="10177" r="1692" b="7080"/>
          <a:stretch/>
        </p:blipFill>
        <p:spPr>
          <a:xfrm>
            <a:off x="10730597" y="-818"/>
            <a:ext cx="1460670" cy="1335800"/>
          </a:xfrm>
          <a:prstGeom prst="rect">
            <a:avLst/>
          </a:prstGeom>
        </p:spPr>
      </p:pic>
      <p:pic>
        <p:nvPicPr>
          <p:cNvPr id="7" name="Picture 5" descr="Logo&#10;&#10;Description automatically generated">
            <a:extLst>
              <a:ext uri="{FF2B5EF4-FFF2-40B4-BE49-F238E27FC236}">
                <a16:creationId xmlns:a16="http://schemas.microsoft.com/office/drawing/2014/main" id="{D36480DB-8B0A-8CC3-CC34-5AAB819EB7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43" t="18605" r="16279" b="16611"/>
          <a:stretch/>
        </p:blipFill>
        <p:spPr>
          <a:xfrm>
            <a:off x="9486068" y="2612832"/>
            <a:ext cx="1217474" cy="1181863"/>
          </a:xfrm>
          <a:prstGeom prst="rect">
            <a:avLst/>
          </a:prstGeom>
        </p:spPr>
      </p:pic>
      <p:pic>
        <p:nvPicPr>
          <p:cNvPr id="6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9F418E4-B1A8-0FB2-9686-C6F5BAD9DE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7959" y="2814109"/>
            <a:ext cx="1420284" cy="848784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379498F1-D469-9F16-8D60-3E31314EA3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83" t="13617" r="18723" b="24255"/>
          <a:stretch/>
        </p:blipFill>
        <p:spPr>
          <a:xfrm>
            <a:off x="8062399" y="2681609"/>
            <a:ext cx="1216933" cy="98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9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3AFB1-D51E-46A4-A3F9-124A9810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9" y="72966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BCWS Predictive Services Unit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2CF4-F533-4F4A-8E57-1A8882D9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653" y="852750"/>
            <a:ext cx="11046048" cy="43675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Report to Deputy Director, Wildfire Ops</a:t>
            </a:r>
          </a:p>
          <a:p>
            <a:pPr lvl="1"/>
            <a:r>
              <a:rPr lang="en-US" dirty="0">
                <a:cs typeface="Calibri"/>
              </a:rPr>
              <a:t>Meteorology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Fire Behavior + Agile Software Engineering </a:t>
            </a:r>
          </a:p>
          <a:p>
            <a:pPr lvl="1"/>
            <a:r>
              <a:rPr lang="en-US" dirty="0">
                <a:cs typeface="Calibri"/>
              </a:rPr>
              <a:t>Data Science: enhancing operational use of RS </a:t>
            </a:r>
          </a:p>
          <a:p>
            <a:pPr lvl="2"/>
            <a:r>
              <a:rPr lang="en-US" dirty="0">
                <a:cs typeface="Calibri"/>
              </a:rPr>
              <a:t>Also promoting continuously-updating geo-intelligence. Reproducible transparent methods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Mandate:</a:t>
            </a:r>
          </a:p>
          <a:p>
            <a:pPr marL="457200" indent="-457200"/>
            <a:r>
              <a:rPr lang="en-US" dirty="0">
                <a:cs typeface="Calibri"/>
              </a:rPr>
              <a:t>Daily and increasingly-proactive situational awareness to support Prevention, Preparedness, Response, Recovery 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4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86BEF31-B26A-4E7D-8177-AB4E711A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914" y="5222052"/>
            <a:ext cx="2313145" cy="1638158"/>
          </a:xfrm>
          <a:prstGeom prst="rect">
            <a:avLst/>
          </a:prstGeom>
        </p:spPr>
      </p:pic>
      <p:pic>
        <p:nvPicPr>
          <p:cNvPr id="5" name="Picture 5" descr="A picture containing person, outdoor, mountain, sky&#10;&#10;Description automatically generated">
            <a:extLst>
              <a:ext uri="{FF2B5EF4-FFF2-40B4-BE49-F238E27FC236}">
                <a16:creationId xmlns:a16="http://schemas.microsoft.com/office/drawing/2014/main" id="{384F96E1-2B76-4DAB-BC43-BB00BCF6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229" y="-3345"/>
            <a:ext cx="3507830" cy="194564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E404183-C13A-4585-8644-1BB431D67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1" y="4779080"/>
            <a:ext cx="2743200" cy="208260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D279A2D-B413-CD87-E02F-B503E2562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710" y="4783015"/>
            <a:ext cx="541082" cy="53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131D55-69F3-1545-3064-8497BE24F6F7}"/>
              </a:ext>
            </a:extLst>
          </p:cNvPr>
          <p:cNvSpPr>
            <a:spLocks noGrp="1"/>
          </p:cNvSpPr>
          <p:nvPr/>
        </p:nvSpPr>
        <p:spPr>
          <a:xfrm>
            <a:off x="1205941" y="1303320"/>
            <a:ext cx="9941658" cy="53383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Fire mapping with Shortwave Infrared, BC Government Remote Sensing CoP, Apr 13 2022</a:t>
            </a:r>
            <a:endParaRPr lang="en-US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3"/>
              </a:rPr>
              <a:t>Fire mapping with Sentinel-2, BCWS Geomatics CoP, Mar 16 2022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4"/>
              </a:rPr>
              <a:t>Longitudinal encounter histories as text: Using natural language processing and graph machine learning methods to locate patient voices within constituencies, Putting Patients First, March 10 2022</a:t>
            </a: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</a:rPr>
              <a:t>Remote Sensing and Pattern Recognition in BCWS Predictive Services Unit, BCWS Priorities Forum</a:t>
            </a:r>
            <a:r>
              <a:rPr lang="en-US" sz="2800" dirty="0">
                <a:latin typeface="Times New Roman"/>
                <a:ea typeface="+mn-lt"/>
                <a:cs typeface="+mn-lt"/>
              </a:rPr>
              <a:t>, </a:t>
            </a:r>
            <a:r>
              <a:rPr lang="en-US" dirty="0">
                <a:latin typeface="Times New Roman"/>
                <a:ea typeface="+mn-lt"/>
                <a:cs typeface="+mn-lt"/>
              </a:rPr>
              <a:t>Jan 6 2022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5"/>
              </a:rPr>
              <a:t>Field Observations and Remote Sensing of Wildland Fuels: A Case Study, Bulkley Valley Research Centre, Oct 8 2021 2021</a:t>
            </a:r>
            <a:r>
              <a:rPr lang="en-US" dirty="0">
                <a:latin typeface="Times New Roman"/>
                <a:ea typeface="+mn-lt"/>
                <a:cs typeface="+mn-lt"/>
              </a:rPr>
              <a:t> (*) 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Times New Roman"/>
                <a:ea typeface="+mn-lt"/>
                <a:cs typeface="+mn-lt"/>
                <a:hlinkClick r:id="rId6"/>
              </a:rPr>
              <a:t>All Hazards Application of RCM in BC, CSA RCM Users Group Meeting, Nov 25 2021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Times New Roman"/>
              </a:rPr>
              <a:t>(*) non composite / use all acquisitions. 3d from 2d?</a:t>
            </a:r>
            <a:endParaRPr lang="en-US" dirty="0">
              <a:latin typeface="Times New Roman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F0041-94A3-59EA-119B-0E0EF07B0D22}"/>
              </a:ext>
            </a:extLst>
          </p:cNvPr>
          <p:cNvSpPr txBox="1"/>
          <p:nvPr/>
        </p:nvSpPr>
        <p:spPr>
          <a:xfrm>
            <a:off x="269631" y="25009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Recent communications/ timeline</a:t>
            </a:r>
            <a:endParaRPr lang="en-US"/>
          </a:p>
        </p:txBody>
      </p:sp>
      <p:pic>
        <p:nvPicPr>
          <p:cNvPr id="2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551CEDE-EEEB-FF71-37CA-C9E80A523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891" y="5300331"/>
            <a:ext cx="2303585" cy="15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2254202-C6B3-E3AF-C702-4AA9054E3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592" y="-17"/>
            <a:ext cx="9337241" cy="68579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FC09D-25BC-2F0F-0EBF-24B77526949E}"/>
              </a:ext>
            </a:extLst>
          </p:cNvPr>
          <p:cNvSpPr txBox="1"/>
          <p:nvPr/>
        </p:nvSpPr>
        <p:spPr>
          <a:xfrm>
            <a:off x="45903" y="2713"/>
            <a:ext cx="4324683" cy="66018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800" b="1" dirty="0">
                <a:ea typeface="+mn-lt"/>
                <a:cs typeface="+mn-lt"/>
              </a:rPr>
              <a:t>"Trajectory</a:t>
            </a:r>
            <a:br>
              <a:rPr lang="en-US" sz="2800" b="1" dirty="0">
                <a:ea typeface="+mn-lt"/>
                <a:cs typeface="+mn-lt"/>
              </a:rPr>
            </a:br>
            <a:r>
              <a:rPr lang="en-US" sz="2800" b="1" dirty="0">
                <a:ea typeface="+mn-lt"/>
                <a:cs typeface="+mn-lt"/>
              </a:rPr>
              <a:t>methods"</a:t>
            </a:r>
            <a:endParaRPr lang="en-US" sz="2800" b="1" dirty="0"/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I.e. considering 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ea typeface="+mn-lt"/>
                <a:cs typeface="+mn-lt"/>
              </a:rPr>
              <a:t>relationships, &amp; event </a:t>
            </a:r>
            <a:r>
              <a:rPr lang="en-US" dirty="0" err="1">
                <a:ea typeface="+mn-lt"/>
                <a:cs typeface="+mn-lt"/>
              </a:rPr>
              <a:t>sequentiality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ea typeface="+mn-lt"/>
                <a:cs typeface="+mn-lt"/>
              </a:rPr>
              <a:t>           </a:t>
            </a:r>
            <a:endParaRPr lang="en-US" dirty="0">
              <a:cs typeface="Calibri" panose="020F0502020204030204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Hourglass implementation: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ea typeface="+mn-lt"/>
                <a:cs typeface="+mn-lt"/>
              </a:rPr>
              <a:t>inspired by the "light cone" of physics, to bring time and space into visualizations of x-actional data (Thanks Dr. Cloude)</a:t>
            </a:r>
            <a:endParaRPr lang="en-US"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dirty="0">
              <a:ea typeface="+mn-lt"/>
              <a:cs typeface="+mn-lt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dirty="0">
                <a:ea typeface="+mn-lt"/>
                <a:cs typeface="+mn-lt"/>
              </a:rPr>
              <a:t>Input: "tabular data"</a:t>
            </a:r>
          </a:p>
          <a:p>
            <a:pPr marL="1028700" lvl="1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dirty="0">
                <a:ea typeface="+mn-lt"/>
                <a:cs typeface="+mn-lt"/>
              </a:rPr>
              <a:t>Set "X" to any outcome of interest</a:t>
            </a:r>
            <a:endParaRPr lang="en-US" b="1" dirty="0">
              <a:cs typeface="Calibri" panose="020F0502020204030204"/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i="1" dirty="0">
                <a:ea typeface="+mn-lt"/>
                <a:cs typeface="+mn-lt"/>
              </a:rPr>
              <a:t>Result:</a:t>
            </a:r>
          </a:p>
          <a:p>
            <a:pPr marL="1028700" lvl="1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i="1" dirty="0">
                <a:ea typeface="+mn-lt"/>
                <a:cs typeface="+mn-lt"/>
              </a:rPr>
              <a:t>past outcomes that converge towards X</a:t>
            </a:r>
          </a:p>
          <a:p>
            <a:pPr marL="1028700" lvl="1" indent="-57150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i="1" dirty="0">
                <a:ea typeface="+mn-lt"/>
                <a:cs typeface="+mn-lt"/>
              </a:rPr>
              <a:t>Future outcomes that emanate from X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Event aggregation: not ML / NN based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Determinants and effects of: health conditions (or other phenomena)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buFont typeface="Arial,Sans-Serif"/>
              <a:buChar char="•"/>
            </a:pPr>
            <a:r>
              <a:rPr lang="en-US" b="1" dirty="0">
                <a:ea typeface="+mn-lt"/>
                <a:cs typeface="+mn-lt"/>
              </a:rPr>
              <a:t>Next: </a:t>
            </a:r>
            <a:r>
              <a:rPr lang="en-US" dirty="0">
                <a:ea typeface="+mn-lt"/>
                <a:cs typeface="+mn-lt"/>
              </a:rPr>
              <a:t>bring this back into geospatial to understand forest / eco succession.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08789-67FE-2472-A2B0-CED43A763F8E}"/>
              </a:ext>
            </a:extLst>
          </p:cNvPr>
          <p:cNvSpPr txBox="1"/>
          <p:nvPr/>
        </p:nvSpPr>
        <p:spPr>
          <a:xfrm>
            <a:off x="8453120" y="5557520"/>
            <a:ext cx="29870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A) </a:t>
            </a:r>
            <a:r>
              <a:rPr lang="en-US" dirty="0" err="1">
                <a:solidFill>
                  <a:schemeClr val="bg1"/>
                </a:solidFill>
              </a:rPr>
              <a:t>D'où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venons</a:t>
            </a:r>
            <a:r>
              <a:rPr lang="en-US" dirty="0">
                <a:solidFill>
                  <a:schemeClr val="bg1"/>
                </a:solidFill>
              </a:rPr>
              <a:t>-nous ?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B) Que </a:t>
            </a:r>
            <a:r>
              <a:rPr lang="en-US" dirty="0" err="1">
                <a:solidFill>
                  <a:schemeClr val="bg1"/>
                </a:solidFill>
              </a:rPr>
              <a:t>sommes</a:t>
            </a:r>
            <a:r>
              <a:rPr lang="en-US" dirty="0">
                <a:solidFill>
                  <a:schemeClr val="bg1"/>
                </a:solidFill>
              </a:rPr>
              <a:t>-nous ?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</a:rPr>
              <a:t>C) </a:t>
            </a:r>
            <a:r>
              <a:rPr lang="en-US" dirty="0" err="1">
                <a:solidFill>
                  <a:schemeClr val="bg1"/>
                </a:solidFill>
              </a:rPr>
              <a:t>Où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allons</a:t>
            </a:r>
            <a:r>
              <a:rPr lang="en-US" dirty="0">
                <a:solidFill>
                  <a:schemeClr val="bg1"/>
                </a:solidFill>
              </a:rPr>
              <a:t>-nous ?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340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9C8B5D5-86F9-1FAA-EF46-DCA4BF41D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23" y="-5285"/>
            <a:ext cx="11061700" cy="6858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56CBE3-0A68-07DA-5986-97A0FD83EE87}"/>
              </a:ext>
            </a:extLst>
          </p:cNvPr>
          <p:cNvSpPr txBox="1"/>
          <p:nvPr/>
        </p:nvSpPr>
        <p:spPr>
          <a:xfrm>
            <a:off x="6470650" y="3666067"/>
            <a:ext cx="14520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2F2F2"/>
                </a:solidFill>
              </a:rPr>
              <a:t>UAV</a:t>
            </a:r>
            <a:endParaRPr lang="en-US">
              <a:solidFill>
                <a:srgbClr val="F2F2F2"/>
              </a:solidFill>
              <a:cs typeface="Calibri"/>
            </a:endParaRPr>
          </a:p>
          <a:p>
            <a:r>
              <a:rPr lang="en-US">
                <a:solidFill>
                  <a:srgbClr val="F2F2F2"/>
                </a:solidFill>
              </a:rPr>
              <a:t>hotspot detection + </a:t>
            </a:r>
            <a:endParaRPr lang="en-US">
              <a:solidFill>
                <a:srgbClr val="F2F2F2"/>
              </a:solidFill>
              <a:cs typeface="Calibri" panose="020F0502020204030204"/>
            </a:endParaRPr>
          </a:p>
          <a:p>
            <a:r>
              <a:rPr lang="en-US">
                <a:solidFill>
                  <a:srgbClr val="F2F2F2"/>
                </a:solidFill>
                <a:cs typeface="Calibri" panose="020F0502020204030204"/>
              </a:rPr>
              <a:t>geolocation</a:t>
            </a:r>
          </a:p>
        </p:txBody>
      </p:sp>
    </p:spTree>
    <p:extLst>
      <p:ext uri="{BB962C8B-B14F-4D97-AF65-F5344CB8AC3E}">
        <p14:creationId xmlns:p14="http://schemas.microsoft.com/office/powerpoint/2010/main" val="242488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25AE-2CD0-73E4-EEDF-EBB7248B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758806-BEFF-1668-4F81-70E3AA02B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026" y="339725"/>
            <a:ext cx="12214838" cy="649809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04291D-B981-AB85-D6A8-B399C4338DF0}"/>
              </a:ext>
            </a:extLst>
          </p:cNvPr>
          <p:cNvSpPr txBox="1"/>
          <p:nvPr/>
        </p:nvSpPr>
        <p:spPr>
          <a:xfrm>
            <a:off x="13303" y="513747"/>
            <a:ext cx="6761843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Interactive visualization accelerates understanding of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PolSAR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and multisource data</a:t>
            </a:r>
            <a:endParaRPr lang="en-US" sz="1400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cs typeface="Calibri"/>
              </a:rPr>
              <a:t>       The story of:   Logging</a:t>
            </a:r>
          </a:p>
        </p:txBody>
      </p:sp>
    </p:spTree>
    <p:extLst>
      <p:ext uri="{BB962C8B-B14F-4D97-AF65-F5344CB8AC3E}">
        <p14:creationId xmlns:p14="http://schemas.microsoft.com/office/powerpoint/2010/main" val="268201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945FD50B-4C9E-C0B3-3716-F96AF83F2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" y="328839"/>
            <a:ext cx="12203926" cy="65284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B18827-09B2-08D8-B73C-5703EBD4A198}"/>
              </a:ext>
            </a:extLst>
          </p:cNvPr>
          <p:cNvSpPr txBox="1"/>
          <p:nvPr/>
        </p:nvSpPr>
        <p:spPr>
          <a:xfrm>
            <a:off x="32841" y="591901"/>
            <a:ext cx="676184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RCM response from the clearcut is less random after cutting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FF733-712D-9A20-C90D-0AF815CEF79F}"/>
              </a:ext>
            </a:extLst>
          </p:cNvPr>
          <p:cNvSpPr txBox="1"/>
          <p:nvPr/>
        </p:nvSpPr>
        <p:spPr>
          <a:xfrm>
            <a:off x="4402015" y="518355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2F2F2"/>
                </a:solidFill>
                <a:cs typeface="Calibri"/>
              </a:rPr>
              <a:t>How to bridge different kinds of data?</a:t>
            </a:r>
            <a:endParaRPr lang="en-US" dirty="0">
              <a:solidFill>
                <a:srgbClr val="000000"/>
              </a:solidFill>
              <a:cs typeface="Calibri"/>
            </a:endParaRPr>
          </a:p>
          <a:p>
            <a:r>
              <a:rPr lang="en-US" dirty="0">
                <a:solidFill>
                  <a:srgbClr val="F2F2F2"/>
                </a:solidFill>
                <a:cs typeface="Calibri"/>
              </a:rPr>
              <a:t>"Simplify as much as possible but no more"</a:t>
            </a:r>
          </a:p>
        </p:txBody>
      </p:sp>
    </p:spTree>
    <p:extLst>
      <p:ext uri="{BB962C8B-B14F-4D97-AF65-F5344CB8AC3E}">
        <p14:creationId xmlns:p14="http://schemas.microsoft.com/office/powerpoint/2010/main" val="403075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73B-DB69-FF54-518A-773148D3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97" y="5515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How to map fires in Sentinel2? B12 &gt; B11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BCF3BDC-F199-53B3-35C9-1CF99AEB4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711" y="1334846"/>
            <a:ext cx="7009696" cy="552232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8975A8-529C-9B57-9570-B742C1B1A1DB}"/>
              </a:ext>
            </a:extLst>
          </p:cNvPr>
          <p:cNvSpPr txBox="1"/>
          <p:nvPr/>
        </p:nvSpPr>
        <p:spPr>
          <a:xfrm>
            <a:off x="1723" y="3902129"/>
            <a:ext cx="19424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 Light"/>
              </a:rPr>
              <a:t>Need to mask out: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 Light"/>
                <a:cs typeface="Calibri Light"/>
              </a:rPr>
              <a:t>water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Calibri Light"/>
                <a:cs typeface="Calibri Light"/>
              </a:rPr>
              <a:t>High elevations</a:t>
            </a:r>
          </a:p>
        </p:txBody>
      </p:sp>
    </p:spTree>
    <p:extLst>
      <p:ext uri="{BB962C8B-B14F-4D97-AF65-F5344CB8AC3E}">
        <p14:creationId xmlns:p14="http://schemas.microsoft.com/office/powerpoint/2010/main" val="215501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All Hazards Application of RCM in BC part 2</vt:lpstr>
      <vt:lpstr>Overview</vt:lpstr>
      <vt:lpstr>BCWS Predictive Services Unit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map fires in Sentinel2? B12 &gt; B11</vt:lpstr>
      <vt:lpstr>Telegraph Creek area fires (BC) 2019  Have a 3rd  iteration of a field study  underway in the  area this year</vt:lpstr>
      <vt:lpstr>White Rock Lake Fire 2021 BC (12 updates, Landsat 7,8 and Sentinel2)</vt:lpstr>
      <vt:lpstr>ABCD algorithm</vt:lpstr>
      <vt:lpstr>New algorithm: ABCD method!</vt:lpstr>
      <vt:lpstr>A is to A, as A is to __ ?   (A=B=C)     --&gt;         (D)</vt:lpstr>
      <vt:lpstr>Image translation</vt:lpstr>
      <vt:lpstr>A is to B as A is to D</vt:lpstr>
      <vt:lpstr>Infer RCM from Sentinel-2 (present, future)</vt:lpstr>
      <vt:lpstr>Predict S2 from RCM</vt:lpstr>
      <vt:lpstr>What happens if we "skip" most of the "training" data?</vt:lpstr>
      <vt:lpstr>Can we morph RCM into S2?</vt:lpstr>
      <vt:lpstr>PowerPoint Presentation</vt:lpstr>
      <vt:lpstr>Sicamous BC, 2021. Can we view SWIR in optical?</vt:lpstr>
      <vt:lpstr>Dimensionality of L-band / Quad-pol</vt:lpstr>
      <vt:lpstr>Next steps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421</cp:revision>
  <dcterms:created xsi:type="dcterms:W3CDTF">2021-11-24T23:59:06Z</dcterms:created>
  <dcterms:modified xsi:type="dcterms:W3CDTF">2022-05-18T18:43:47Z</dcterms:modified>
</cp:coreProperties>
</file>